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8288000" cy="10287000"/>
  <p:notesSz cx="6858000" cy="9144000"/>
  <p:embeddedFontLst>
    <p:embeddedFont>
      <p:font typeface="Calibri" panose="020F0502020204030204" pitchFamily="34" charset="0"/>
      <p:regular r:id="rId40"/>
      <p:bold r:id="rId41"/>
      <p:italic r:id="rId42"/>
      <p:boldItalic r:id="rId43"/>
    </p:embeddedFont>
    <p:embeddedFont>
      <p:font typeface="League Spartan" panose="020B0604020202020204" charset="0"/>
      <p:bold r:id="rId44"/>
    </p:embeddedFont>
    <p:embeddedFont>
      <p:font typeface="League Spartan Black" panose="020B0604020202020204" charset="0"/>
      <p:bold r:id="rId45"/>
    </p:embeddedFont>
    <p:embeddedFont>
      <p:font typeface="League Spartan Medium" panose="020B0604020202020204" charset="0"/>
      <p:regular r:id="rId46"/>
      <p:bold r:id="rId47"/>
    </p:embeddedFont>
    <p:embeddedFont>
      <p:font typeface="Poppins" panose="00000500000000000000" pitchFamily="2" charset="0"/>
      <p:regular r:id="rId48"/>
      <p:bold r:id="rId49"/>
      <p:boldItalic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953568f44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2953568f444_1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94a28e635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294a28e6352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953568f444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953568f444_1_10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95d4e58e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295d4e58e9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95d4e58e9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g295d4e58e9d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95d4e58e9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295d4e58e9d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5d4e58e9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295d4e58e9d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5d4e58e9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295d4e58e9d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95d4e58e9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295d4e58e9d_0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953568f444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2953568f444_1_1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953568f444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2953568f444_1_1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953568f444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g2953568f444_1_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953568f444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2953568f444_1_1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953568f444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2953568f444_1_2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953568f444_1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g2953568f444_1_2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953568f444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2953568f444_1_18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953568f444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g2953568f444_1_2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953568f444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g2953568f444_1_2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953568f444_1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g2953568f444_1_28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SLIDES_API1441899279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SLIDES_API144189927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This is Slido interaction slide, please don't delete it.</a:t>
            </a:r>
            <a:br>
              <a:rPr lang="en-US"/>
            </a:br>
            <a:r>
              <a:rPr lang="en-US"/>
              <a:t>✅ Click on 'Present with Slido' and the poll will launch automatically when you get to this slide.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9" name="Google Shape;53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SLIDES_API2076237686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SLIDES_API207623768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This is Slido interaction slide, please don't delete it.</a:t>
            </a:r>
            <a:br>
              <a:rPr lang="en-US"/>
            </a:br>
            <a:r>
              <a:rPr lang="en-US"/>
              <a:t>✅ Click on 'Present with Slido' and the poll will launch automatically when you get to this slide.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953568f444_1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g2953568f444_1_3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953568f444_1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g2953568f444_1_3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953568f444_1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g2953568f444_1_3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ea344b889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g1ea344b8896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4" name="Google Shape;674;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953568f444_1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8" name="Google Shape;698;g2953568f444_1_37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53568f444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2953568f444_1_7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953568f444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g2953568f444_1_7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953568f444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2953568f444_1_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94a28e635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294a28e6352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953568f444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2953568f444_1_5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953568f444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2953568f444_1_1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youtube.com/watch?v=-5B9oJkkSwE"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g"/><Relationship Id="rId7"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hyperlink" Target="https://www.sli.do/features-google-slides?payload=eyJwb2xsVXVpZCI6Ijg1N2NjNzIzLWU4YWEtNDk3NS1iZjg3LWZlMDA3YTBjNWVjZSIsInByZXNlbnRhdGlvbklkIjoiMWdRbzJWZ3hzTVhxME9JVTlDcXRSOFpHWlpOMWd5YUtOOUloRHpQQ20xczQiLCJzbGlkZUlkIjoiU0xJREVTX0FQSTE0NDE4OTkyNzlfMCIsInRpbWVsaW5lIjpbeyJzaG93UmVzdWx0cyI6dHJ1ZSwicG9sbFF1ZXN0aW9uVXVpZCI6IjhmNjA4NDZhLTA4ZTUtNGZkYS04MzRhLTAzODFjYjliNmE3ZSJ9XSwidHlwZSI6IlNsaWRvUG9sbCJ9" TargetMode="External"/><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www.sli.do/features-google-slides?interaction-type=V29yZENsb3Vk" TargetMode="External"/><Relationship Id="rId5" Type="http://schemas.openxmlformats.org/officeDocument/2006/relationships/hyperlink" Target="https://chrome.google.com/webstore/detail/slido/dhhclfjehmpacimcdknijodpjpmppkii" TargetMode="Externa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www.sli.do/features-google-slides?payload=eyJwb2xsVXVpZCI6IjA5MWI0NTVmLTdlYjItNDliMC1iYmE0LTU4M2VmYmRhZWFkNCIsInByZXNlbnRhdGlvbklkIjoiMWdRbzJWZ3hzTVhxME9JVTlDcXRSOFpHWlpOMWd5YUtOOUloRHpQQ20xczQiLCJzbGlkZUlkIjoiU0xJREVTX0FQSTIwNzYyMzc2ODZfMCIsInRpbWVsaW5lIjpbeyJzaG93UmVzdWx0cyI6dHJ1ZSwicG9sbFF1ZXN0aW9uVXVpZCI6ImZhZDNmNTk3LWI5ZGUtNGUyOC1hODUyLWZjMGFjZjBjMjU4YSJ9XSwidHlwZSI6IlNsaWRvUG9sbCJ9" TargetMode="Externa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sli.do/features-google-slides?interaction-type=TXVsdGlwbGVDaG9pY2U%3D" TargetMode="External"/><Relationship Id="rId5" Type="http://schemas.openxmlformats.org/officeDocument/2006/relationships/hyperlink" Target="https://chrome.google.com/webstore/detail/slido/dhhclfjehmpacimcdknijodpjpmppkii"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0.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hyperlink" Target="http://www.youtube.com/watch?v=z6FFNhCSA6w"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IGMevIaWOxM"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11.png"/><Relationship Id="rId7"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8" Type="http://schemas.openxmlformats.org/officeDocument/2006/relationships/hyperlink" Target="https://www.casciac.org/pdfs/OfficialsBrochure2023-2024.pdf" TargetMode="External"/><Relationship Id="rId3" Type="http://schemas.openxmlformats.org/officeDocument/2006/relationships/image" Target="../media/image1.jpg"/><Relationship Id="rId7" Type="http://schemas.openxmlformats.org/officeDocument/2006/relationships/hyperlink" Target="https://benchbadbehavior.com/toolkit"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hyperlink" Target="https://www.nfhs.org/articles/explaining-education-based-athletics-to-parents/" TargetMode="External"/><Relationship Id="rId5" Type="http://schemas.openxmlformats.org/officeDocument/2006/relationships/image" Target="../media/image60.png"/><Relationship Id="rId10" Type="http://schemas.openxmlformats.org/officeDocument/2006/relationships/hyperlink" Target="https://www.nfhs.org/articles/defining-education-based-activity-programs/" TargetMode="External"/><Relationship Id="rId4" Type="http://schemas.openxmlformats.org/officeDocument/2006/relationships/image" Target="../media/image2.png"/><Relationship Id="rId9" Type="http://schemas.openxmlformats.org/officeDocument/2006/relationships/hyperlink" Target="http://ciacsports.com/site/?page_id=1043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vimeo.com/850644824/030c1b8ee8?share=copy" TargetMode="External"/><Relationship Id="rId5" Type="http://schemas.openxmlformats.org/officeDocument/2006/relationships/image" Target="../media/image2.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5000"/>
            </a:blip>
            <a:stretch>
              <a:fillRect t="-9258" b="-9257"/>
            </a:stretch>
          </a:blipFill>
          <a:ln>
            <a:noFill/>
          </a:ln>
        </p:spPr>
        <p:txBody>
          <a:bodyPr/>
          <a:lstStyle/>
          <a:p>
            <a:endParaRPr lang="en-US"/>
          </a:p>
        </p:txBody>
      </p:sp>
      <p:grpSp>
        <p:nvGrpSpPr>
          <p:cNvPr id="85" name="Google Shape;85;p13"/>
          <p:cNvGrpSpPr/>
          <p:nvPr/>
        </p:nvGrpSpPr>
        <p:grpSpPr>
          <a:xfrm rot="-1801313">
            <a:off x="7890128" y="2103522"/>
            <a:ext cx="1603602" cy="9769199"/>
            <a:chOff x="0" y="-57150"/>
            <a:chExt cx="422348" cy="2572958"/>
          </a:xfrm>
        </p:grpSpPr>
        <p:sp>
          <p:nvSpPr>
            <p:cNvPr id="86" name="Google Shape;86;p13"/>
            <p:cNvSpPr/>
            <p:nvPr/>
          </p:nvSpPr>
          <p:spPr>
            <a:xfrm>
              <a:off x="0" y="0"/>
              <a:ext cx="422348" cy="2515808"/>
            </a:xfrm>
            <a:custGeom>
              <a:avLst/>
              <a:gdLst/>
              <a:ahLst/>
              <a:cxnLst/>
              <a:rect l="l" t="t" r="r" b="b"/>
              <a:pathLst>
                <a:path w="422348" h="2515808" extrusionOk="0">
                  <a:moveTo>
                    <a:pt x="0" y="0"/>
                  </a:moveTo>
                  <a:lnTo>
                    <a:pt x="422348" y="0"/>
                  </a:lnTo>
                  <a:lnTo>
                    <a:pt x="422348" y="2515808"/>
                  </a:lnTo>
                  <a:lnTo>
                    <a:pt x="0" y="2515808"/>
                  </a:lnTo>
                  <a:close/>
                </a:path>
              </a:pathLst>
            </a:custGeom>
            <a:solidFill>
              <a:srgbClr val="213E6E"/>
            </a:solidFill>
            <a:ln>
              <a:noFill/>
            </a:ln>
          </p:spPr>
          <p:txBody>
            <a:bodyPr/>
            <a:lstStyle/>
            <a:p>
              <a:endParaRPr lang="en-US"/>
            </a:p>
          </p:txBody>
        </p:sp>
        <p:sp>
          <p:nvSpPr>
            <p:cNvPr id="87" name="Google Shape;87;p13"/>
            <p:cNvSpPr txBox="1"/>
            <p:nvPr/>
          </p:nvSpPr>
          <p:spPr>
            <a:xfrm>
              <a:off x="0" y="-57150"/>
              <a:ext cx="422348" cy="257295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8" name="Google Shape;88;p13"/>
          <p:cNvGrpSpPr/>
          <p:nvPr/>
        </p:nvGrpSpPr>
        <p:grpSpPr>
          <a:xfrm rot="-1801313">
            <a:off x="16891245" y="-2811703"/>
            <a:ext cx="1603602" cy="6034982"/>
            <a:chOff x="0" y="-57150"/>
            <a:chExt cx="422348" cy="1589460"/>
          </a:xfrm>
        </p:grpSpPr>
        <p:sp>
          <p:nvSpPr>
            <p:cNvPr id="89" name="Google Shape;89;p13"/>
            <p:cNvSpPr/>
            <p:nvPr/>
          </p:nvSpPr>
          <p:spPr>
            <a:xfrm>
              <a:off x="0" y="0"/>
              <a:ext cx="422348" cy="1532310"/>
            </a:xfrm>
            <a:custGeom>
              <a:avLst/>
              <a:gdLst/>
              <a:ahLst/>
              <a:cxnLst/>
              <a:rect l="l" t="t" r="r" b="b"/>
              <a:pathLst>
                <a:path w="422348" h="1532310" extrusionOk="0">
                  <a:moveTo>
                    <a:pt x="0" y="0"/>
                  </a:moveTo>
                  <a:lnTo>
                    <a:pt x="422348" y="0"/>
                  </a:lnTo>
                  <a:lnTo>
                    <a:pt x="422348" y="1532310"/>
                  </a:lnTo>
                  <a:lnTo>
                    <a:pt x="0" y="1532310"/>
                  </a:lnTo>
                  <a:close/>
                </a:path>
              </a:pathLst>
            </a:custGeom>
            <a:solidFill>
              <a:srgbClr val="213E6E"/>
            </a:solidFill>
            <a:ln>
              <a:noFill/>
            </a:ln>
          </p:spPr>
          <p:txBody>
            <a:bodyPr/>
            <a:lstStyle/>
            <a:p>
              <a:endParaRPr lang="en-US"/>
            </a:p>
          </p:txBody>
        </p:sp>
        <p:sp>
          <p:nvSpPr>
            <p:cNvPr id="90" name="Google Shape;90;p13"/>
            <p:cNvSpPr txBox="1"/>
            <p:nvPr/>
          </p:nvSpPr>
          <p:spPr>
            <a:xfrm>
              <a:off x="0" y="-57150"/>
              <a:ext cx="422348" cy="158946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 name="Google Shape;91;p13"/>
          <p:cNvGrpSpPr/>
          <p:nvPr/>
        </p:nvGrpSpPr>
        <p:grpSpPr>
          <a:xfrm rot="1323218">
            <a:off x="-103900" y="-3302511"/>
            <a:ext cx="9329309" cy="14733974"/>
            <a:chOff x="0" y="-57150"/>
            <a:chExt cx="640025" cy="1010805"/>
          </a:xfrm>
        </p:grpSpPr>
        <p:sp>
          <p:nvSpPr>
            <p:cNvPr id="92" name="Google Shape;92;p13"/>
            <p:cNvSpPr/>
            <p:nvPr/>
          </p:nvSpPr>
          <p:spPr>
            <a:xfrm>
              <a:off x="0" y="0"/>
              <a:ext cx="640025" cy="953655"/>
            </a:xfrm>
            <a:custGeom>
              <a:avLst/>
              <a:gdLst/>
              <a:ahLst/>
              <a:cxnLst/>
              <a:rect l="l" t="t" r="r" b="b"/>
              <a:pathLst>
                <a:path w="640025" h="953655" extrusionOk="0">
                  <a:moveTo>
                    <a:pt x="203200" y="0"/>
                  </a:moveTo>
                  <a:lnTo>
                    <a:pt x="640025" y="0"/>
                  </a:lnTo>
                  <a:lnTo>
                    <a:pt x="436825" y="953655"/>
                  </a:lnTo>
                  <a:lnTo>
                    <a:pt x="0" y="953655"/>
                  </a:lnTo>
                  <a:lnTo>
                    <a:pt x="203200" y="0"/>
                  </a:lnTo>
                  <a:close/>
                </a:path>
              </a:pathLst>
            </a:custGeom>
            <a:solidFill>
              <a:srgbClr val="8193AC"/>
            </a:solidFill>
            <a:ln>
              <a:noFill/>
            </a:ln>
          </p:spPr>
          <p:txBody>
            <a:bodyPr/>
            <a:lstStyle/>
            <a:p>
              <a:endParaRPr lang="en-US"/>
            </a:p>
          </p:txBody>
        </p:sp>
        <p:sp>
          <p:nvSpPr>
            <p:cNvPr id="93" name="Google Shape;93;p13"/>
            <p:cNvSpPr txBox="1"/>
            <p:nvPr/>
          </p:nvSpPr>
          <p:spPr>
            <a:xfrm>
              <a:off x="101600" y="-57150"/>
              <a:ext cx="436825" cy="101080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4" name="Google Shape;94;p13"/>
          <p:cNvSpPr/>
          <p:nvPr/>
        </p:nvSpPr>
        <p:spPr>
          <a:xfrm rot="-7234808">
            <a:off x="-545671" y="4853273"/>
            <a:ext cx="16230600" cy="770953"/>
          </a:xfrm>
          <a:custGeom>
            <a:avLst/>
            <a:gdLst/>
            <a:ahLst/>
            <a:cxnLst/>
            <a:rect l="l" t="t" r="r" b="b"/>
            <a:pathLst>
              <a:path w="16230600" h="770953" extrusionOk="0">
                <a:moveTo>
                  <a:pt x="0" y="0"/>
                </a:moveTo>
                <a:lnTo>
                  <a:pt x="16230600" y="0"/>
                </a:lnTo>
                <a:lnTo>
                  <a:pt x="16230600" y="770954"/>
                </a:lnTo>
                <a:lnTo>
                  <a:pt x="0" y="770954"/>
                </a:lnTo>
                <a:lnTo>
                  <a:pt x="0" y="0"/>
                </a:lnTo>
                <a:close/>
              </a:path>
            </a:pathLst>
          </a:custGeom>
          <a:blipFill rotWithShape="1">
            <a:blip r:embed="rId4">
              <a:alphaModFix amt="52000"/>
            </a:blip>
            <a:stretch>
              <a:fillRect/>
            </a:stretch>
          </a:blipFill>
          <a:ln>
            <a:noFill/>
          </a:ln>
        </p:spPr>
        <p:txBody>
          <a:bodyPr/>
          <a:lstStyle/>
          <a:p>
            <a:endParaRPr lang="en-US"/>
          </a:p>
        </p:txBody>
      </p:sp>
      <p:sp>
        <p:nvSpPr>
          <p:cNvPr id="95" name="Google Shape;95;p13"/>
          <p:cNvSpPr/>
          <p:nvPr/>
        </p:nvSpPr>
        <p:spPr>
          <a:xfrm>
            <a:off x="0" y="-110826"/>
            <a:ext cx="10341615" cy="10508584"/>
          </a:xfrm>
          <a:custGeom>
            <a:avLst/>
            <a:gdLst/>
            <a:ahLst/>
            <a:cxnLst/>
            <a:rect l="l" t="t" r="r" b="b"/>
            <a:pathLst>
              <a:path w="5765800" h="5858891" extrusionOk="0">
                <a:moveTo>
                  <a:pt x="0" y="0"/>
                </a:moveTo>
                <a:lnTo>
                  <a:pt x="0" y="5858891"/>
                </a:lnTo>
                <a:lnTo>
                  <a:pt x="5765800" y="5858891"/>
                </a:lnTo>
                <a:lnTo>
                  <a:pt x="2235200" y="0"/>
                </a:lnTo>
                <a:close/>
              </a:path>
            </a:pathLst>
          </a:custGeom>
          <a:blipFill rotWithShape="1">
            <a:blip r:embed="rId5">
              <a:alphaModFix/>
            </a:blip>
            <a:stretch>
              <a:fillRect l="-26256" r="-26256"/>
            </a:stretch>
          </a:blipFill>
          <a:ln>
            <a:noFill/>
          </a:ln>
        </p:spPr>
        <p:txBody>
          <a:bodyPr/>
          <a:lstStyle/>
          <a:p>
            <a:endParaRPr lang="en-US"/>
          </a:p>
        </p:txBody>
      </p:sp>
      <p:grpSp>
        <p:nvGrpSpPr>
          <p:cNvPr id="96" name="Google Shape;96;p13"/>
          <p:cNvGrpSpPr/>
          <p:nvPr/>
        </p:nvGrpSpPr>
        <p:grpSpPr>
          <a:xfrm rot="-1801313">
            <a:off x="-1267060" y="4234375"/>
            <a:ext cx="2060748" cy="8106364"/>
            <a:chOff x="0" y="-57150"/>
            <a:chExt cx="542748" cy="2135010"/>
          </a:xfrm>
        </p:grpSpPr>
        <p:sp>
          <p:nvSpPr>
            <p:cNvPr id="97" name="Google Shape;97;p13"/>
            <p:cNvSpPr/>
            <p:nvPr/>
          </p:nvSpPr>
          <p:spPr>
            <a:xfrm>
              <a:off x="0" y="0"/>
              <a:ext cx="542748" cy="2077860"/>
            </a:xfrm>
            <a:custGeom>
              <a:avLst/>
              <a:gdLst/>
              <a:ahLst/>
              <a:cxnLst/>
              <a:rect l="l" t="t" r="r" b="b"/>
              <a:pathLst>
                <a:path w="542748" h="2077860" extrusionOk="0">
                  <a:moveTo>
                    <a:pt x="0" y="0"/>
                  </a:moveTo>
                  <a:lnTo>
                    <a:pt x="542748" y="0"/>
                  </a:lnTo>
                  <a:lnTo>
                    <a:pt x="542748" y="2077860"/>
                  </a:lnTo>
                  <a:lnTo>
                    <a:pt x="0" y="2077860"/>
                  </a:lnTo>
                  <a:close/>
                </a:path>
              </a:pathLst>
            </a:custGeom>
            <a:solidFill>
              <a:srgbClr val="8193AC"/>
            </a:solidFill>
            <a:ln>
              <a:noFill/>
            </a:ln>
          </p:spPr>
          <p:txBody>
            <a:bodyPr/>
            <a:lstStyle/>
            <a:p>
              <a:endParaRPr lang="en-US"/>
            </a:p>
          </p:txBody>
        </p:sp>
        <p:sp>
          <p:nvSpPr>
            <p:cNvPr id="98" name="Google Shape;98;p13"/>
            <p:cNvSpPr txBox="1"/>
            <p:nvPr/>
          </p:nvSpPr>
          <p:spPr>
            <a:xfrm>
              <a:off x="0" y="-57150"/>
              <a:ext cx="542748" cy="213501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9" name="Google Shape;99;p13"/>
          <p:cNvSpPr/>
          <p:nvPr/>
        </p:nvSpPr>
        <p:spPr>
          <a:xfrm rot="-3131416">
            <a:off x="-4080653" y="2120145"/>
            <a:ext cx="12285790" cy="583575"/>
          </a:xfrm>
          <a:custGeom>
            <a:avLst/>
            <a:gdLst/>
            <a:ahLst/>
            <a:cxnLst/>
            <a:rect l="l" t="t" r="r" b="b"/>
            <a:pathLst>
              <a:path w="12285790" h="583575" extrusionOk="0">
                <a:moveTo>
                  <a:pt x="0" y="0"/>
                </a:moveTo>
                <a:lnTo>
                  <a:pt x="12285790" y="0"/>
                </a:lnTo>
                <a:lnTo>
                  <a:pt x="12285790" y="583575"/>
                </a:lnTo>
                <a:lnTo>
                  <a:pt x="0" y="583575"/>
                </a:lnTo>
                <a:lnTo>
                  <a:pt x="0" y="0"/>
                </a:lnTo>
                <a:close/>
              </a:path>
            </a:pathLst>
          </a:custGeom>
          <a:blipFill rotWithShape="1">
            <a:blip r:embed="rId4">
              <a:alphaModFix amt="65000"/>
            </a:blip>
            <a:stretch>
              <a:fillRect/>
            </a:stretch>
          </a:blipFill>
          <a:ln>
            <a:noFill/>
          </a:ln>
        </p:spPr>
        <p:txBody>
          <a:bodyPr/>
          <a:lstStyle/>
          <a:p>
            <a:endParaRPr lang="en-US"/>
          </a:p>
        </p:txBody>
      </p:sp>
      <p:grpSp>
        <p:nvGrpSpPr>
          <p:cNvPr id="100" name="Google Shape;100;p13"/>
          <p:cNvGrpSpPr/>
          <p:nvPr/>
        </p:nvGrpSpPr>
        <p:grpSpPr>
          <a:xfrm rot="2252587">
            <a:off x="-1039144" y="-2433966"/>
            <a:ext cx="3086100" cy="8062834"/>
            <a:chOff x="0" y="-57150"/>
            <a:chExt cx="812800" cy="2123545"/>
          </a:xfrm>
        </p:grpSpPr>
        <p:sp>
          <p:nvSpPr>
            <p:cNvPr id="101" name="Google Shape;101;p13"/>
            <p:cNvSpPr/>
            <p:nvPr/>
          </p:nvSpPr>
          <p:spPr>
            <a:xfrm>
              <a:off x="0" y="0"/>
              <a:ext cx="812800" cy="2066395"/>
            </a:xfrm>
            <a:custGeom>
              <a:avLst/>
              <a:gdLst/>
              <a:ahLst/>
              <a:cxnLst/>
              <a:rect l="l" t="t" r="r" b="b"/>
              <a:pathLst>
                <a:path w="812800" h="2066395" extrusionOk="0">
                  <a:moveTo>
                    <a:pt x="0" y="0"/>
                  </a:moveTo>
                  <a:lnTo>
                    <a:pt x="812800" y="0"/>
                  </a:lnTo>
                  <a:lnTo>
                    <a:pt x="812800" y="2066395"/>
                  </a:lnTo>
                  <a:lnTo>
                    <a:pt x="0" y="2066395"/>
                  </a:lnTo>
                  <a:close/>
                </a:path>
              </a:pathLst>
            </a:custGeom>
            <a:solidFill>
              <a:srgbClr val="213E6E"/>
            </a:solidFill>
            <a:ln>
              <a:noFill/>
            </a:ln>
          </p:spPr>
          <p:txBody>
            <a:bodyPr/>
            <a:lstStyle/>
            <a:p>
              <a:endParaRPr lang="en-US"/>
            </a:p>
          </p:txBody>
        </p:sp>
        <p:sp>
          <p:nvSpPr>
            <p:cNvPr id="102" name="Google Shape;102;p13"/>
            <p:cNvSpPr txBox="1"/>
            <p:nvPr/>
          </p:nvSpPr>
          <p:spPr>
            <a:xfrm>
              <a:off x="0" y="-57150"/>
              <a:ext cx="812800" cy="212354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3" name="Google Shape;103;p13"/>
          <p:cNvSpPr txBox="1"/>
          <p:nvPr/>
        </p:nvSpPr>
        <p:spPr>
          <a:xfrm>
            <a:off x="11997242" y="3471163"/>
            <a:ext cx="5262058" cy="1266825"/>
          </a:xfrm>
          <a:prstGeom prst="rect">
            <a:avLst/>
          </a:prstGeom>
          <a:noFill/>
          <a:ln>
            <a:noFill/>
          </a:ln>
        </p:spPr>
        <p:txBody>
          <a:bodyPr spcFirstLastPara="1" wrap="square" lIns="0" tIns="0" rIns="0" bIns="0" anchor="t" anchorCtr="0">
            <a:spAutoFit/>
          </a:bodyPr>
          <a:lstStyle/>
          <a:p>
            <a:pPr marL="0" marR="0" lvl="0" indent="0" algn="r" rtl="0">
              <a:lnSpc>
                <a:spcPct val="140005"/>
              </a:lnSpc>
              <a:spcBef>
                <a:spcPts val="0"/>
              </a:spcBef>
              <a:spcAft>
                <a:spcPts val="0"/>
              </a:spcAft>
              <a:buNone/>
            </a:pPr>
            <a:r>
              <a:rPr lang="en-US" sz="7499" b="1" i="0" u="none" strike="noStrike" cap="none">
                <a:solidFill>
                  <a:srgbClr val="8193AC"/>
                </a:solidFill>
                <a:latin typeface="League Spartan"/>
                <a:ea typeface="League Spartan"/>
                <a:cs typeface="League Spartan"/>
                <a:sym typeface="League Spartan"/>
              </a:rPr>
              <a:t>BEHAVIOR</a:t>
            </a:r>
            <a:endParaRPr/>
          </a:p>
        </p:txBody>
      </p:sp>
      <p:sp>
        <p:nvSpPr>
          <p:cNvPr id="104" name="Google Shape;104;p13"/>
          <p:cNvSpPr txBox="1"/>
          <p:nvPr/>
        </p:nvSpPr>
        <p:spPr>
          <a:xfrm>
            <a:off x="10466115" y="4632599"/>
            <a:ext cx="6793185" cy="1266825"/>
          </a:xfrm>
          <a:prstGeom prst="rect">
            <a:avLst/>
          </a:prstGeom>
          <a:noFill/>
          <a:ln>
            <a:noFill/>
          </a:ln>
        </p:spPr>
        <p:txBody>
          <a:bodyPr spcFirstLastPara="1" wrap="square" lIns="0" tIns="0" rIns="0" bIns="0" anchor="t" anchorCtr="0">
            <a:spAutoFit/>
          </a:bodyPr>
          <a:lstStyle/>
          <a:p>
            <a:pPr marL="0" marR="0" lvl="0" indent="0" algn="r" rtl="0">
              <a:lnSpc>
                <a:spcPct val="140005"/>
              </a:lnSpc>
              <a:spcBef>
                <a:spcPts val="0"/>
              </a:spcBef>
              <a:spcAft>
                <a:spcPts val="0"/>
              </a:spcAft>
              <a:buNone/>
            </a:pPr>
            <a:r>
              <a:rPr lang="en-US" sz="7499" b="1" i="0" u="none" strike="noStrike" cap="none">
                <a:solidFill>
                  <a:srgbClr val="003D60"/>
                </a:solidFill>
                <a:latin typeface="League Spartan"/>
                <a:ea typeface="League Spartan"/>
                <a:cs typeface="League Spartan"/>
                <a:sym typeface="League Spartan"/>
              </a:rPr>
              <a:t>IN SPORTS</a:t>
            </a:r>
            <a:endParaRPr/>
          </a:p>
        </p:txBody>
      </p:sp>
      <p:sp>
        <p:nvSpPr>
          <p:cNvPr id="105" name="Google Shape;105;p13"/>
          <p:cNvSpPr txBox="1"/>
          <p:nvPr/>
        </p:nvSpPr>
        <p:spPr>
          <a:xfrm>
            <a:off x="12254331" y="8294372"/>
            <a:ext cx="5493000" cy="1228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b="1" i="0" u="none" strike="noStrike" cap="none">
                <a:solidFill>
                  <a:srgbClr val="8193AC"/>
                </a:solidFill>
                <a:latin typeface="League Spartan"/>
                <a:ea typeface="League Spartan"/>
                <a:cs typeface="League Spartan"/>
                <a:sym typeface="League Spartan"/>
              </a:rPr>
              <a:t>Steve Baldwin - Brookfield High School</a:t>
            </a:r>
            <a:endParaRPr sz="1500" b="1">
              <a:latin typeface="League Spartan"/>
              <a:ea typeface="League Spartan"/>
              <a:cs typeface="League Spartan"/>
              <a:sym typeface="League Spartan"/>
            </a:endParaRPr>
          </a:p>
          <a:p>
            <a:pPr marL="0" marR="0" lvl="0" indent="0" algn="l" rtl="0">
              <a:lnSpc>
                <a:spcPct val="140000"/>
              </a:lnSpc>
              <a:spcBef>
                <a:spcPts val="0"/>
              </a:spcBef>
              <a:spcAft>
                <a:spcPts val="0"/>
              </a:spcAft>
              <a:buNone/>
            </a:pPr>
            <a:r>
              <a:rPr lang="en-US" sz="2100" b="1" i="0" u="none" strike="noStrike" cap="none">
                <a:solidFill>
                  <a:srgbClr val="8193AC"/>
                </a:solidFill>
                <a:latin typeface="League Spartan"/>
                <a:ea typeface="League Spartan"/>
                <a:cs typeface="League Spartan"/>
                <a:sym typeface="League Spartan"/>
              </a:rPr>
              <a:t>Hildie Heck - Lyme-Old Lyme High School</a:t>
            </a:r>
            <a:endParaRPr sz="1500" b="1">
              <a:latin typeface="League Spartan"/>
              <a:ea typeface="League Spartan"/>
              <a:cs typeface="League Spartan"/>
              <a:sym typeface="League Spartan"/>
            </a:endParaRPr>
          </a:p>
          <a:p>
            <a:pPr marL="0" marR="0" lvl="0" indent="0" algn="l" rtl="0">
              <a:lnSpc>
                <a:spcPct val="140000"/>
              </a:lnSpc>
              <a:spcBef>
                <a:spcPts val="0"/>
              </a:spcBef>
              <a:spcAft>
                <a:spcPts val="0"/>
              </a:spcAft>
              <a:buNone/>
            </a:pPr>
            <a:r>
              <a:rPr lang="en-US" sz="2100" b="1" i="0" u="none" strike="noStrike" cap="none">
                <a:solidFill>
                  <a:srgbClr val="8193AC"/>
                </a:solidFill>
                <a:latin typeface="League Spartan"/>
                <a:ea typeface="League Spartan"/>
                <a:cs typeface="League Spartan"/>
                <a:sym typeface="League Spartan"/>
              </a:rPr>
              <a:t>John Holt - CIAC</a:t>
            </a:r>
            <a:endParaRPr sz="1500" b="1">
              <a:latin typeface="League Spartan"/>
              <a:ea typeface="League Spartan"/>
              <a:cs typeface="League Spartan"/>
              <a:sym typeface="League Spart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2"/>
          <p:cNvSpPr/>
          <p:nvPr/>
        </p:nvSpPr>
        <p:spPr>
          <a:xfrm>
            <a:off x="-569825"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9" b="-9259"/>
            </a:stretch>
          </a:blipFill>
          <a:ln>
            <a:noFill/>
          </a:ln>
        </p:spPr>
        <p:txBody>
          <a:bodyPr/>
          <a:lstStyle/>
          <a:p>
            <a:endParaRPr lang="en-US"/>
          </a:p>
        </p:txBody>
      </p:sp>
      <p:sp>
        <p:nvSpPr>
          <p:cNvPr id="232" name="Google Shape;232;p22"/>
          <p:cNvSpPr/>
          <p:nvPr/>
        </p:nvSpPr>
        <p:spPr>
          <a:xfrm>
            <a:off x="5608726" y="2676524"/>
            <a:ext cx="7070549" cy="689378"/>
          </a:xfrm>
          <a:custGeom>
            <a:avLst/>
            <a:gdLst/>
            <a:ahLst/>
            <a:cxnLst/>
            <a:rect l="l" t="t" r="r" b="b"/>
            <a:pathLst>
              <a:path w="7070549" h="689378" extrusionOk="0">
                <a:moveTo>
                  <a:pt x="0" y="0"/>
                </a:moveTo>
                <a:lnTo>
                  <a:pt x="7070548" y="0"/>
                </a:lnTo>
                <a:lnTo>
                  <a:pt x="7070548"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233" name="Google Shape;233;p22"/>
          <p:cNvGrpSpPr/>
          <p:nvPr/>
        </p:nvGrpSpPr>
        <p:grpSpPr>
          <a:xfrm>
            <a:off x="1950672" y="1033677"/>
            <a:ext cx="14786351" cy="1790618"/>
            <a:chOff x="0" y="-57150"/>
            <a:chExt cx="3894322" cy="471600"/>
          </a:xfrm>
        </p:grpSpPr>
        <p:sp>
          <p:nvSpPr>
            <p:cNvPr id="234" name="Google Shape;234;p22"/>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2"/>
            <p:cNvSpPr txBox="1"/>
            <p:nvPr/>
          </p:nvSpPr>
          <p:spPr>
            <a:xfrm>
              <a:off x="0" y="-57150"/>
              <a:ext cx="3894300" cy="471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6" name="Google Shape;236;p22"/>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237" name="Google Shape;237;p22"/>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238" name="Google Shape;238;p22"/>
          <p:cNvSpPr txBox="1"/>
          <p:nvPr/>
        </p:nvSpPr>
        <p:spPr>
          <a:xfrm>
            <a:off x="2524833" y="1306278"/>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239" name="Google Shape;239;p22"/>
          <p:cNvSpPr txBox="1"/>
          <p:nvPr/>
        </p:nvSpPr>
        <p:spPr>
          <a:xfrm>
            <a:off x="12114031" y="3907520"/>
            <a:ext cx="2175300" cy="538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1" i="0" u="none" strike="noStrike" cap="none">
                <a:solidFill>
                  <a:srgbClr val="FFFFFF"/>
                </a:solidFill>
                <a:latin typeface="Poppins"/>
                <a:ea typeface="Poppins"/>
                <a:cs typeface="Poppins"/>
                <a:sym typeface="Poppins"/>
              </a:rPr>
              <a:t>MISSION</a:t>
            </a:r>
            <a:endParaRPr/>
          </a:p>
        </p:txBody>
      </p:sp>
      <p:sp>
        <p:nvSpPr>
          <p:cNvPr id="240" name="Google Shape;240;p22"/>
          <p:cNvSpPr txBox="1"/>
          <p:nvPr/>
        </p:nvSpPr>
        <p:spPr>
          <a:xfrm>
            <a:off x="3732575" y="3042725"/>
            <a:ext cx="11034300" cy="16527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4599">
                <a:solidFill>
                  <a:srgbClr val="213E6E"/>
                </a:solidFill>
                <a:latin typeface="League Spartan"/>
                <a:ea typeface="League Spartan"/>
                <a:cs typeface="League Spartan"/>
                <a:sym typeface="League Spartan"/>
              </a:rPr>
              <a:t>What is Happening with Officials?</a:t>
            </a:r>
            <a:endParaRPr sz="4599">
              <a:solidFill>
                <a:srgbClr val="213E6E"/>
              </a:solidFill>
              <a:latin typeface="League Spartan"/>
              <a:ea typeface="League Spartan"/>
              <a:cs typeface="League Spartan"/>
              <a:sym typeface="League Spartan"/>
            </a:endParaRPr>
          </a:p>
          <a:p>
            <a:pPr marL="0" marR="0" lvl="0" indent="0" algn="ctr" rtl="0">
              <a:lnSpc>
                <a:spcPct val="140009"/>
              </a:lnSpc>
              <a:spcBef>
                <a:spcPts val="0"/>
              </a:spcBef>
              <a:spcAft>
                <a:spcPts val="0"/>
              </a:spcAft>
              <a:buNone/>
            </a:pPr>
            <a:endParaRPr sz="4299">
              <a:solidFill>
                <a:srgbClr val="213E6E"/>
              </a:solidFill>
            </a:endParaRPr>
          </a:p>
        </p:txBody>
      </p:sp>
      <p:pic>
        <p:nvPicPr>
          <p:cNvPr id="241" name="Google Shape;241;p22" title="#BenchBadBehavior NFHS Official FEMALE H264 111822">
            <a:hlinkClick r:id="rId6"/>
          </p:cNvPr>
          <p:cNvPicPr preferRelativeResize="0"/>
          <p:nvPr/>
        </p:nvPicPr>
        <p:blipFill>
          <a:blip r:embed="rId7">
            <a:alphaModFix/>
          </a:blip>
          <a:stretch>
            <a:fillRect/>
          </a:stretch>
        </p:blipFill>
        <p:spPr>
          <a:xfrm>
            <a:off x="4321500" y="3907525"/>
            <a:ext cx="9856450" cy="6217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sp>
        <p:nvSpPr>
          <p:cNvPr id="247" name="Google Shape;247;p23"/>
          <p:cNvSpPr/>
          <p:nvPr/>
        </p:nvSpPr>
        <p:spPr>
          <a:xfrm>
            <a:off x="5489504" y="2037332"/>
            <a:ext cx="7070549" cy="689378"/>
          </a:xfrm>
          <a:custGeom>
            <a:avLst/>
            <a:gdLst/>
            <a:ahLst/>
            <a:cxnLst/>
            <a:rect l="l" t="t" r="r" b="b"/>
            <a:pathLst>
              <a:path w="7070549" h="689378" extrusionOk="0">
                <a:moveTo>
                  <a:pt x="0" y="0"/>
                </a:moveTo>
                <a:lnTo>
                  <a:pt x="7070549" y="0"/>
                </a:lnTo>
                <a:lnTo>
                  <a:pt x="7070549"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248" name="Google Shape;248;p23"/>
          <p:cNvGrpSpPr/>
          <p:nvPr/>
        </p:nvGrpSpPr>
        <p:grpSpPr>
          <a:xfrm>
            <a:off x="1893451" y="247016"/>
            <a:ext cx="14786253" cy="1790316"/>
            <a:chOff x="0" y="-57150"/>
            <a:chExt cx="3894322" cy="471524"/>
          </a:xfrm>
        </p:grpSpPr>
        <p:sp>
          <p:nvSpPr>
            <p:cNvPr id="249" name="Google Shape;249;p23"/>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txBox="1"/>
            <p:nvPr/>
          </p:nvSpPr>
          <p:spPr>
            <a:xfrm>
              <a:off x="0" y="-57150"/>
              <a:ext cx="3894322" cy="47152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51" name="Google Shape;251;p23"/>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252" name="Google Shape;252;p23"/>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253" name="Google Shape;253;p23"/>
          <p:cNvSpPr txBox="1"/>
          <p:nvPr/>
        </p:nvSpPr>
        <p:spPr>
          <a:xfrm>
            <a:off x="2325034" y="586637"/>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254" name="Google Shape;254;p23"/>
          <p:cNvSpPr/>
          <p:nvPr/>
        </p:nvSpPr>
        <p:spPr>
          <a:xfrm>
            <a:off x="14390950" y="5208650"/>
            <a:ext cx="3625601" cy="4770568"/>
          </a:xfrm>
          <a:custGeom>
            <a:avLst/>
            <a:gdLst/>
            <a:ahLst/>
            <a:cxnLst/>
            <a:rect l="l" t="t" r="r" b="b"/>
            <a:pathLst>
              <a:path w="3877648" h="4995359" extrusionOk="0">
                <a:moveTo>
                  <a:pt x="0" y="0"/>
                </a:moveTo>
                <a:lnTo>
                  <a:pt x="3877648" y="0"/>
                </a:lnTo>
                <a:lnTo>
                  <a:pt x="3877648" y="4995359"/>
                </a:lnTo>
                <a:lnTo>
                  <a:pt x="0" y="4995359"/>
                </a:lnTo>
                <a:lnTo>
                  <a:pt x="0" y="0"/>
                </a:lnTo>
                <a:close/>
              </a:path>
            </a:pathLst>
          </a:custGeom>
          <a:blipFill rotWithShape="1">
            <a:blip r:embed="rId6">
              <a:alphaModFix/>
            </a:blip>
            <a:stretch>
              <a:fillRect/>
            </a:stretch>
          </a:blipFill>
          <a:ln>
            <a:noFill/>
          </a:ln>
        </p:spPr>
        <p:txBody>
          <a:bodyPr/>
          <a:lstStyle/>
          <a:p>
            <a:endParaRPr lang="en-US"/>
          </a:p>
        </p:txBody>
      </p:sp>
      <p:sp>
        <p:nvSpPr>
          <p:cNvPr id="255" name="Google Shape;255;p23"/>
          <p:cNvSpPr txBox="1"/>
          <p:nvPr/>
        </p:nvSpPr>
        <p:spPr>
          <a:xfrm>
            <a:off x="1747964" y="2557963"/>
            <a:ext cx="14792100" cy="6468300"/>
          </a:xfrm>
          <a:prstGeom prst="rect">
            <a:avLst/>
          </a:prstGeom>
          <a:noFill/>
          <a:ln>
            <a:noFill/>
          </a:ln>
        </p:spPr>
        <p:txBody>
          <a:bodyPr spcFirstLastPara="1" wrap="square" lIns="0" tIns="0" rIns="0" bIns="0" anchor="t" anchorCtr="0">
            <a:spAutoFit/>
          </a:bodyPr>
          <a:lstStyle/>
          <a:p>
            <a:pPr marL="0" marR="0" lvl="0" indent="0" algn="ctr" rtl="0">
              <a:lnSpc>
                <a:spcPct val="139987"/>
              </a:lnSpc>
              <a:spcBef>
                <a:spcPts val="0"/>
              </a:spcBef>
              <a:spcAft>
                <a:spcPts val="0"/>
              </a:spcAft>
              <a:buNone/>
            </a:pPr>
            <a:r>
              <a:rPr lang="en-US" sz="4439" b="1" i="0" u="none" strike="noStrike" cap="none">
                <a:solidFill>
                  <a:schemeClr val="dk2"/>
                </a:solidFill>
                <a:latin typeface="League Spartan"/>
                <a:ea typeface="League Spartan"/>
                <a:cs typeface="League Spartan"/>
                <a:sym typeface="League Spartan"/>
              </a:rPr>
              <a:t>What is Happening with Officials?</a:t>
            </a:r>
            <a:endParaRPr sz="1100" b="1">
              <a:solidFill>
                <a:schemeClr val="dk2"/>
              </a:solidFill>
              <a:latin typeface="League Spartan"/>
              <a:ea typeface="League Spartan"/>
              <a:cs typeface="League Spartan"/>
              <a:sym typeface="League Spartan"/>
            </a:endParaRPr>
          </a:p>
          <a:p>
            <a:pPr marL="1023172" marR="0" lvl="1" indent="-492536" algn="l" rtl="0">
              <a:lnSpc>
                <a:spcPct val="139987"/>
              </a:lnSpc>
              <a:spcBef>
                <a:spcPts val="0"/>
              </a:spcBef>
              <a:spcAft>
                <a:spcPts val="0"/>
              </a:spcAft>
              <a:buClr>
                <a:schemeClr val="dk2"/>
              </a:buClr>
              <a:buSzPts val="4439"/>
              <a:buFont typeface="League Spartan"/>
              <a:buChar char="•"/>
            </a:pPr>
            <a:r>
              <a:rPr lang="en-US" sz="4439" i="0" u="none" strike="noStrike" cap="none">
                <a:solidFill>
                  <a:schemeClr val="dk2"/>
                </a:solidFill>
                <a:latin typeface="League Spartan"/>
                <a:ea typeface="League Spartan"/>
                <a:cs typeface="League Spartan"/>
                <a:sym typeface="League Spartan"/>
              </a:rPr>
              <a:t>50,000 Officials Quit after Covid</a:t>
            </a:r>
            <a:endParaRPr sz="1100">
              <a:solidFill>
                <a:schemeClr val="dk2"/>
              </a:solidFill>
              <a:latin typeface="League Spartan"/>
              <a:ea typeface="League Spartan"/>
              <a:cs typeface="League Spartan"/>
              <a:sym typeface="League Spartan"/>
            </a:endParaRPr>
          </a:p>
          <a:p>
            <a:pPr marL="1023172" marR="0" lvl="1" indent="-492536" algn="l" rtl="0">
              <a:lnSpc>
                <a:spcPct val="139987"/>
              </a:lnSpc>
              <a:spcBef>
                <a:spcPts val="0"/>
              </a:spcBef>
              <a:spcAft>
                <a:spcPts val="0"/>
              </a:spcAft>
              <a:buClr>
                <a:schemeClr val="dk2"/>
              </a:buClr>
              <a:buSzPts val="4439"/>
              <a:buFont typeface="League Spartan"/>
              <a:buChar char="•"/>
            </a:pPr>
            <a:r>
              <a:rPr lang="en-US" sz="4439" i="0" u="none" strike="noStrike" cap="none">
                <a:solidFill>
                  <a:schemeClr val="dk2"/>
                </a:solidFill>
                <a:latin typeface="League Spartan"/>
                <a:ea typeface="League Spartan"/>
                <a:cs typeface="League Spartan"/>
                <a:sym typeface="League Spartan"/>
              </a:rPr>
              <a:t>12% of officials nationwide have been physically assaulted. </a:t>
            </a:r>
            <a:endParaRPr sz="1100">
              <a:solidFill>
                <a:schemeClr val="dk2"/>
              </a:solidFill>
              <a:latin typeface="League Spartan"/>
              <a:ea typeface="League Spartan"/>
              <a:cs typeface="League Spartan"/>
              <a:sym typeface="League Spartan"/>
            </a:endParaRPr>
          </a:p>
          <a:p>
            <a:pPr marL="1023172" marR="0" lvl="1" indent="-492536" algn="l" rtl="0">
              <a:lnSpc>
                <a:spcPct val="139987"/>
              </a:lnSpc>
              <a:spcBef>
                <a:spcPts val="0"/>
              </a:spcBef>
              <a:spcAft>
                <a:spcPts val="0"/>
              </a:spcAft>
              <a:buClr>
                <a:schemeClr val="dk2"/>
              </a:buClr>
              <a:buSzPts val="4439"/>
              <a:buFont typeface="League Spartan"/>
              <a:buChar char="•"/>
            </a:pPr>
            <a:r>
              <a:rPr lang="en-US" sz="4439" i="0" u="none" strike="noStrike" cap="none">
                <a:solidFill>
                  <a:schemeClr val="dk2"/>
                </a:solidFill>
                <a:latin typeface="League Spartan"/>
                <a:ea typeface="League Spartan"/>
                <a:cs typeface="League Spartan"/>
                <a:sym typeface="League Spartan"/>
              </a:rPr>
              <a:t>50% of Officials do not feel safe</a:t>
            </a:r>
            <a:endParaRPr sz="1100">
              <a:solidFill>
                <a:schemeClr val="dk2"/>
              </a:solidFill>
              <a:latin typeface="League Spartan"/>
              <a:ea typeface="League Spartan"/>
              <a:cs typeface="League Spartan"/>
              <a:sym typeface="League Spartan"/>
            </a:endParaRPr>
          </a:p>
          <a:p>
            <a:pPr marL="1023172" marR="0" lvl="1" indent="-492536" algn="l" rtl="0">
              <a:lnSpc>
                <a:spcPct val="139987"/>
              </a:lnSpc>
              <a:spcBef>
                <a:spcPts val="0"/>
              </a:spcBef>
              <a:spcAft>
                <a:spcPts val="0"/>
              </a:spcAft>
              <a:buClr>
                <a:schemeClr val="dk2"/>
              </a:buClr>
              <a:buSzPts val="4439"/>
              <a:buFont typeface="League Spartan"/>
              <a:buChar char="•"/>
            </a:pPr>
            <a:r>
              <a:rPr lang="en-US" sz="4439" i="0" u="none" strike="noStrike" cap="none">
                <a:solidFill>
                  <a:schemeClr val="dk2"/>
                </a:solidFill>
                <a:latin typeface="League Spartan"/>
                <a:ea typeface="League Spartan"/>
                <a:cs typeface="League Spartan"/>
                <a:sym typeface="League Spartan"/>
              </a:rPr>
              <a:t>68% say Sportsmanship is worse than ever</a:t>
            </a:r>
            <a:endParaRPr sz="1100">
              <a:solidFill>
                <a:schemeClr val="dk2"/>
              </a:solidFill>
              <a:latin typeface="League Spartan"/>
              <a:ea typeface="League Spartan"/>
              <a:cs typeface="League Spartan"/>
              <a:sym typeface="League Spartan"/>
            </a:endParaRPr>
          </a:p>
          <a:p>
            <a:pPr marL="1023172" marR="0" lvl="1" indent="-492536" algn="l" rtl="0">
              <a:lnSpc>
                <a:spcPct val="139987"/>
              </a:lnSpc>
              <a:spcBef>
                <a:spcPts val="0"/>
              </a:spcBef>
              <a:spcAft>
                <a:spcPts val="0"/>
              </a:spcAft>
              <a:buClr>
                <a:schemeClr val="dk2"/>
              </a:buClr>
              <a:buSzPts val="4439"/>
              <a:buFont typeface="League Spartan"/>
              <a:buChar char="•"/>
            </a:pPr>
            <a:r>
              <a:rPr lang="en-US" sz="4439" i="0" u="none" strike="noStrike" cap="none">
                <a:solidFill>
                  <a:schemeClr val="dk2"/>
                </a:solidFill>
                <a:latin typeface="League Spartan"/>
                <a:ea typeface="League Spartan"/>
                <a:cs typeface="League Spartan"/>
                <a:sym typeface="League Spartan"/>
              </a:rPr>
              <a:t>When we get new officials how can we retain them?</a:t>
            </a:r>
            <a:endParaRPr sz="1100">
              <a:solidFill>
                <a:schemeClr val="dk2"/>
              </a:solidFill>
              <a:latin typeface="League Spartan"/>
              <a:ea typeface="League Spartan"/>
              <a:cs typeface="League Spartan"/>
              <a:sym typeface="League Spartan"/>
            </a:endParaRPr>
          </a:p>
          <a:p>
            <a:pPr marL="0" marR="0" lvl="0" indent="0" algn="ctr" rtl="0">
              <a:lnSpc>
                <a:spcPct val="139987"/>
              </a:lnSpc>
              <a:spcBef>
                <a:spcPts val="0"/>
              </a:spcBef>
              <a:spcAft>
                <a:spcPts val="0"/>
              </a:spcAft>
              <a:buNone/>
            </a:pPr>
            <a:endParaRPr sz="4739" b="0" i="0" u="none" strike="noStrike" cap="none">
              <a:solidFill>
                <a:srgbClr val="8193AC"/>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p:nvPr/>
        </p:nvSpPr>
        <p:spPr>
          <a:xfrm>
            <a:off x="-569825"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9" b="-9259"/>
            </a:stretch>
          </a:blipFill>
          <a:ln>
            <a:noFill/>
          </a:ln>
        </p:spPr>
        <p:txBody>
          <a:bodyPr/>
          <a:lstStyle/>
          <a:p>
            <a:endParaRPr lang="en-US"/>
          </a:p>
        </p:txBody>
      </p:sp>
      <p:sp>
        <p:nvSpPr>
          <p:cNvPr id="261" name="Google Shape;261;p24"/>
          <p:cNvSpPr/>
          <p:nvPr/>
        </p:nvSpPr>
        <p:spPr>
          <a:xfrm>
            <a:off x="5608726" y="2676524"/>
            <a:ext cx="7070549" cy="689378"/>
          </a:xfrm>
          <a:custGeom>
            <a:avLst/>
            <a:gdLst/>
            <a:ahLst/>
            <a:cxnLst/>
            <a:rect l="l" t="t" r="r" b="b"/>
            <a:pathLst>
              <a:path w="7070549" h="689378" extrusionOk="0">
                <a:moveTo>
                  <a:pt x="0" y="0"/>
                </a:moveTo>
                <a:lnTo>
                  <a:pt x="7070548" y="0"/>
                </a:lnTo>
                <a:lnTo>
                  <a:pt x="7070548"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262" name="Google Shape;262;p24"/>
          <p:cNvGrpSpPr/>
          <p:nvPr/>
        </p:nvGrpSpPr>
        <p:grpSpPr>
          <a:xfrm>
            <a:off x="1950672" y="1033677"/>
            <a:ext cx="14786351" cy="1790618"/>
            <a:chOff x="0" y="-57150"/>
            <a:chExt cx="3894322" cy="471600"/>
          </a:xfrm>
        </p:grpSpPr>
        <p:sp>
          <p:nvSpPr>
            <p:cNvPr id="263" name="Google Shape;263;p24"/>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4"/>
            <p:cNvSpPr txBox="1"/>
            <p:nvPr/>
          </p:nvSpPr>
          <p:spPr>
            <a:xfrm>
              <a:off x="0" y="-57150"/>
              <a:ext cx="3894300" cy="471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5" name="Google Shape;265;p24"/>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266" name="Google Shape;266;p24"/>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267" name="Google Shape;267;p24"/>
          <p:cNvSpPr txBox="1"/>
          <p:nvPr/>
        </p:nvSpPr>
        <p:spPr>
          <a:xfrm>
            <a:off x="2524833" y="1306278"/>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268" name="Google Shape;268;p24"/>
          <p:cNvSpPr txBox="1"/>
          <p:nvPr/>
        </p:nvSpPr>
        <p:spPr>
          <a:xfrm>
            <a:off x="12114031" y="3907520"/>
            <a:ext cx="2175300" cy="538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1" i="0" u="none" strike="noStrike" cap="none">
                <a:solidFill>
                  <a:srgbClr val="FFFFFF"/>
                </a:solidFill>
                <a:latin typeface="Poppins"/>
                <a:ea typeface="Poppins"/>
                <a:cs typeface="Poppins"/>
                <a:sym typeface="Poppins"/>
              </a:rPr>
              <a:t>MISSION</a:t>
            </a:r>
            <a:endParaRPr/>
          </a:p>
        </p:txBody>
      </p:sp>
      <p:sp>
        <p:nvSpPr>
          <p:cNvPr id="269" name="Google Shape;269;p24"/>
          <p:cNvSpPr txBox="1"/>
          <p:nvPr/>
        </p:nvSpPr>
        <p:spPr>
          <a:xfrm>
            <a:off x="3786900" y="3084075"/>
            <a:ext cx="11034300" cy="7081800"/>
          </a:xfrm>
          <a:prstGeom prst="rect">
            <a:avLst/>
          </a:prstGeom>
          <a:noFill/>
          <a:ln>
            <a:noFill/>
          </a:ln>
        </p:spPr>
        <p:txBody>
          <a:bodyPr spcFirstLastPara="1" wrap="square" lIns="0" tIns="0" rIns="0" bIns="0" anchor="t" anchorCtr="0">
            <a:spAutoFit/>
          </a:bodyPr>
          <a:lstStyle/>
          <a:p>
            <a:pPr marL="0" lvl="0" indent="0" algn="ctr" rtl="0">
              <a:lnSpc>
                <a:spcPct val="114705"/>
              </a:lnSpc>
              <a:spcBef>
                <a:spcPts val="0"/>
              </a:spcBef>
              <a:spcAft>
                <a:spcPts val="0"/>
              </a:spcAft>
              <a:buSzPts val="1100"/>
              <a:buNone/>
            </a:pPr>
            <a:r>
              <a:rPr lang="en-US" sz="6200">
                <a:solidFill>
                  <a:srgbClr val="CB2C26"/>
                </a:solidFill>
                <a:highlight>
                  <a:srgbClr val="FFFFFF"/>
                </a:highlight>
                <a:latin typeface="League Spartan"/>
                <a:ea typeface="League Spartan"/>
                <a:cs typeface="League Spartan"/>
                <a:sym typeface="League Spartan"/>
              </a:rPr>
              <a:t>Athletic Directors Outline Steps to Improve Behavior at Games</a:t>
            </a:r>
            <a:endParaRPr sz="6200">
              <a:solidFill>
                <a:srgbClr val="CB2C26"/>
              </a:solidFill>
              <a:highlight>
                <a:srgbClr val="FFFFFF"/>
              </a:highlight>
              <a:latin typeface="League Spartan"/>
              <a:ea typeface="League Spartan"/>
              <a:cs typeface="League Spartan"/>
              <a:sym typeface="League Spartan"/>
            </a:endParaRPr>
          </a:p>
          <a:p>
            <a:pPr marL="0" lvl="0" indent="0" algn="ctr" rtl="0">
              <a:lnSpc>
                <a:spcPct val="116666"/>
              </a:lnSpc>
              <a:spcBef>
                <a:spcPts val="0"/>
              </a:spcBef>
              <a:spcAft>
                <a:spcPts val="0"/>
              </a:spcAft>
              <a:buSzPts val="1100"/>
              <a:buNone/>
            </a:pPr>
            <a:r>
              <a:rPr lang="en-US" sz="5300">
                <a:solidFill>
                  <a:schemeClr val="dk2"/>
                </a:solidFill>
                <a:highlight>
                  <a:srgbClr val="FFFFFF"/>
                </a:highlight>
                <a:latin typeface="League Spartan"/>
                <a:ea typeface="League Spartan"/>
                <a:cs typeface="League Spartan"/>
                <a:sym typeface="League Spartan"/>
              </a:rPr>
              <a:t>By Dr. David Hoch, CMAA </a:t>
            </a:r>
            <a:endParaRPr sz="5300">
              <a:solidFill>
                <a:schemeClr val="dk2"/>
              </a:solidFill>
              <a:highlight>
                <a:srgbClr val="FFFFFF"/>
              </a:highlight>
              <a:latin typeface="League Spartan"/>
              <a:ea typeface="League Spartan"/>
              <a:cs typeface="League Spartan"/>
              <a:sym typeface="League Spartan"/>
            </a:endParaRPr>
          </a:p>
          <a:p>
            <a:pPr marL="0" lvl="0" indent="0" algn="ctr" rtl="0">
              <a:lnSpc>
                <a:spcPct val="116666"/>
              </a:lnSpc>
              <a:spcBef>
                <a:spcPts val="0"/>
              </a:spcBef>
              <a:spcAft>
                <a:spcPts val="0"/>
              </a:spcAft>
              <a:buSzPts val="1100"/>
              <a:buNone/>
            </a:pPr>
            <a:r>
              <a:rPr lang="en-US" sz="5300">
                <a:solidFill>
                  <a:schemeClr val="dk2"/>
                </a:solidFill>
                <a:highlight>
                  <a:srgbClr val="FFFFFF"/>
                </a:highlight>
                <a:latin typeface="League Spartan"/>
                <a:ea typeface="League Spartan"/>
                <a:cs typeface="League Spartan"/>
                <a:sym typeface="League Spartan"/>
              </a:rPr>
              <a:t>October 05, 2023</a:t>
            </a:r>
            <a:endParaRPr sz="5300">
              <a:solidFill>
                <a:schemeClr val="dk2"/>
              </a:solidFill>
              <a:highlight>
                <a:srgbClr val="FFFFFF"/>
              </a:highlight>
              <a:latin typeface="League Spartan"/>
              <a:ea typeface="League Spartan"/>
              <a:cs typeface="League Spartan"/>
              <a:sym typeface="League Spartan"/>
            </a:endParaRPr>
          </a:p>
          <a:p>
            <a:pPr marL="0" lvl="0" indent="0" algn="ctr" rtl="0">
              <a:lnSpc>
                <a:spcPct val="116666"/>
              </a:lnSpc>
              <a:spcBef>
                <a:spcPts val="0"/>
              </a:spcBef>
              <a:spcAft>
                <a:spcPts val="0"/>
              </a:spcAft>
              <a:buSzPts val="1100"/>
              <a:buNone/>
            </a:pPr>
            <a:r>
              <a:rPr lang="en-US" sz="5300">
                <a:solidFill>
                  <a:schemeClr val="dk2"/>
                </a:solidFill>
                <a:highlight>
                  <a:srgbClr val="FFFFFF"/>
                </a:highlight>
                <a:latin typeface="League Spartan"/>
                <a:ea typeface="League Spartan"/>
                <a:cs typeface="League Spartan"/>
                <a:sym typeface="League Spartan"/>
              </a:rPr>
              <a:t>High School Today </a:t>
            </a:r>
            <a:endParaRPr sz="5300">
              <a:solidFill>
                <a:schemeClr val="dk2"/>
              </a:solidFill>
              <a:highlight>
                <a:srgbClr val="FFFFFF"/>
              </a:highlight>
              <a:latin typeface="League Spartan"/>
              <a:ea typeface="League Spartan"/>
              <a:cs typeface="League Spartan"/>
              <a:sym typeface="League Spartan"/>
            </a:endParaRPr>
          </a:p>
          <a:p>
            <a:pPr marL="0" lvl="0" indent="0" algn="l" rtl="0">
              <a:lnSpc>
                <a:spcPct val="116666"/>
              </a:lnSpc>
              <a:spcBef>
                <a:spcPts val="0"/>
              </a:spcBef>
              <a:spcAft>
                <a:spcPts val="0"/>
              </a:spcAft>
              <a:buSzPts val="1100"/>
              <a:buNone/>
            </a:pPr>
            <a:endParaRPr sz="2500" b="1">
              <a:solidFill>
                <a:srgbClr val="5F5B61"/>
              </a:solidFill>
              <a:highlight>
                <a:srgbClr val="FFFFFF"/>
              </a:highlight>
            </a:endParaRPr>
          </a:p>
          <a:p>
            <a:pPr marL="0" marR="0" lvl="0" indent="0" algn="l" rtl="0">
              <a:lnSpc>
                <a:spcPct val="140009"/>
              </a:lnSpc>
              <a:spcBef>
                <a:spcPts val="0"/>
              </a:spcBef>
              <a:spcAft>
                <a:spcPts val="0"/>
              </a:spcAft>
              <a:buNone/>
            </a:pPr>
            <a:endParaRPr sz="4299">
              <a:solidFill>
                <a:srgbClr val="213E6E"/>
              </a:solidFill>
            </a:endParaRPr>
          </a:p>
          <a:p>
            <a:pPr marL="0" marR="0" lvl="0" indent="0" algn="ctr" rtl="0">
              <a:lnSpc>
                <a:spcPct val="140009"/>
              </a:lnSpc>
              <a:spcBef>
                <a:spcPts val="0"/>
              </a:spcBef>
              <a:spcAft>
                <a:spcPts val="0"/>
              </a:spcAft>
              <a:buNone/>
            </a:pPr>
            <a:endParaRPr sz="4299">
              <a:solidFill>
                <a:srgbClr val="213E6E"/>
              </a:solidFill>
            </a:endParaRPr>
          </a:p>
        </p:txBody>
      </p:sp>
      <p:pic>
        <p:nvPicPr>
          <p:cNvPr id="270" name="Google Shape;270;p24"/>
          <p:cNvPicPr preferRelativeResize="0"/>
          <p:nvPr/>
        </p:nvPicPr>
        <p:blipFill>
          <a:blip r:embed="rId6">
            <a:alphaModFix/>
          </a:blip>
          <a:stretch>
            <a:fillRect/>
          </a:stretch>
        </p:blipFill>
        <p:spPr>
          <a:xfrm flipH="1">
            <a:off x="12262725" y="5529250"/>
            <a:ext cx="5455450" cy="4448225"/>
          </a:xfrm>
          <a:prstGeom prst="rect">
            <a:avLst/>
          </a:prstGeom>
          <a:noFill/>
          <a:ln>
            <a:noFill/>
          </a:ln>
        </p:spPr>
      </p:pic>
      <p:sp>
        <p:nvSpPr>
          <p:cNvPr id="271" name="Google Shape;271;p24"/>
          <p:cNvSpPr/>
          <p:nvPr/>
        </p:nvSpPr>
        <p:spPr>
          <a:xfrm>
            <a:off x="995511" y="5667958"/>
            <a:ext cx="4526662" cy="4619042"/>
          </a:xfrm>
          <a:custGeom>
            <a:avLst/>
            <a:gdLst/>
            <a:ahLst/>
            <a:cxnLst/>
            <a:rect l="l" t="t" r="r" b="b"/>
            <a:pathLst>
              <a:path w="4526662" h="4619042" extrusionOk="0">
                <a:moveTo>
                  <a:pt x="0" y="0"/>
                </a:moveTo>
                <a:lnTo>
                  <a:pt x="4526661" y="0"/>
                </a:lnTo>
                <a:lnTo>
                  <a:pt x="4526661" y="4619042"/>
                </a:lnTo>
                <a:lnTo>
                  <a:pt x="0" y="4619042"/>
                </a:lnTo>
                <a:lnTo>
                  <a:pt x="0" y="0"/>
                </a:lnTo>
                <a:close/>
              </a:path>
            </a:pathLst>
          </a:custGeom>
          <a:blipFill rotWithShape="1">
            <a:blip r:embed="rId7">
              <a:alphaModFix/>
            </a:blip>
            <a:stretch>
              <a:fillRect/>
            </a:stretch>
          </a:blipFill>
          <a:ln>
            <a:no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5"/>
          <p:cNvSpPr/>
          <p:nvPr/>
        </p:nvSpPr>
        <p:spPr>
          <a:xfrm>
            <a:off x="-569825"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9" b="-9259"/>
            </a:stretch>
          </a:blipFill>
          <a:ln>
            <a:noFill/>
          </a:ln>
        </p:spPr>
        <p:txBody>
          <a:bodyPr/>
          <a:lstStyle/>
          <a:p>
            <a:endParaRPr lang="en-US"/>
          </a:p>
        </p:txBody>
      </p:sp>
      <p:sp>
        <p:nvSpPr>
          <p:cNvPr id="277" name="Google Shape;277;p25"/>
          <p:cNvSpPr/>
          <p:nvPr/>
        </p:nvSpPr>
        <p:spPr>
          <a:xfrm>
            <a:off x="5608726" y="2676524"/>
            <a:ext cx="7070549" cy="689378"/>
          </a:xfrm>
          <a:custGeom>
            <a:avLst/>
            <a:gdLst/>
            <a:ahLst/>
            <a:cxnLst/>
            <a:rect l="l" t="t" r="r" b="b"/>
            <a:pathLst>
              <a:path w="7070549" h="689378" extrusionOk="0">
                <a:moveTo>
                  <a:pt x="0" y="0"/>
                </a:moveTo>
                <a:lnTo>
                  <a:pt x="7070548" y="0"/>
                </a:lnTo>
                <a:lnTo>
                  <a:pt x="7070548"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278" name="Google Shape;278;p25"/>
          <p:cNvGrpSpPr/>
          <p:nvPr/>
        </p:nvGrpSpPr>
        <p:grpSpPr>
          <a:xfrm>
            <a:off x="1950672" y="1033677"/>
            <a:ext cx="14786351" cy="1790618"/>
            <a:chOff x="0" y="-57150"/>
            <a:chExt cx="3894322" cy="471600"/>
          </a:xfrm>
        </p:grpSpPr>
        <p:sp>
          <p:nvSpPr>
            <p:cNvPr id="279" name="Google Shape;279;p25"/>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5"/>
            <p:cNvSpPr txBox="1"/>
            <p:nvPr/>
          </p:nvSpPr>
          <p:spPr>
            <a:xfrm>
              <a:off x="0" y="-57150"/>
              <a:ext cx="3894300" cy="471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1" name="Google Shape;281;p25"/>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282" name="Google Shape;282;p25"/>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283" name="Google Shape;283;p25"/>
          <p:cNvSpPr txBox="1"/>
          <p:nvPr/>
        </p:nvSpPr>
        <p:spPr>
          <a:xfrm>
            <a:off x="2524833" y="1306278"/>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284" name="Google Shape;284;p25"/>
          <p:cNvSpPr txBox="1"/>
          <p:nvPr/>
        </p:nvSpPr>
        <p:spPr>
          <a:xfrm>
            <a:off x="12114031" y="3907520"/>
            <a:ext cx="2175300" cy="538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1" i="0" u="none" strike="noStrike" cap="none">
                <a:solidFill>
                  <a:srgbClr val="FFFFFF"/>
                </a:solidFill>
                <a:latin typeface="Poppins"/>
                <a:ea typeface="Poppins"/>
                <a:cs typeface="Poppins"/>
                <a:sym typeface="Poppins"/>
              </a:rPr>
              <a:t>MISSION</a:t>
            </a:r>
            <a:endParaRPr/>
          </a:p>
        </p:txBody>
      </p:sp>
      <p:sp>
        <p:nvSpPr>
          <p:cNvPr id="285" name="Google Shape;285;p25"/>
          <p:cNvSpPr txBox="1"/>
          <p:nvPr/>
        </p:nvSpPr>
        <p:spPr>
          <a:xfrm>
            <a:off x="3786900" y="3084075"/>
            <a:ext cx="11034300" cy="2596800"/>
          </a:xfrm>
          <a:prstGeom prst="rect">
            <a:avLst/>
          </a:prstGeom>
          <a:noFill/>
          <a:ln>
            <a:noFill/>
          </a:ln>
        </p:spPr>
        <p:txBody>
          <a:bodyPr spcFirstLastPara="1" wrap="square" lIns="0" tIns="0" rIns="0" bIns="0" anchor="t" anchorCtr="0">
            <a:spAutoFit/>
          </a:bodyPr>
          <a:lstStyle/>
          <a:p>
            <a:pPr marL="0" lvl="0" indent="0" algn="l" rtl="0">
              <a:lnSpc>
                <a:spcPct val="116666"/>
              </a:lnSpc>
              <a:spcBef>
                <a:spcPts val="0"/>
              </a:spcBef>
              <a:spcAft>
                <a:spcPts val="0"/>
              </a:spcAft>
              <a:buSzPts val="1100"/>
              <a:buNone/>
            </a:pPr>
            <a:endParaRPr sz="2200" b="1">
              <a:solidFill>
                <a:schemeClr val="dk1"/>
              </a:solidFill>
              <a:highlight>
                <a:srgbClr val="FFFFFF"/>
              </a:highlight>
            </a:endParaRPr>
          </a:p>
          <a:p>
            <a:pPr marL="0" lvl="0" indent="0" algn="l" rtl="0">
              <a:lnSpc>
                <a:spcPct val="178571"/>
              </a:lnSpc>
              <a:spcBef>
                <a:spcPts val="0"/>
              </a:spcBef>
              <a:spcAft>
                <a:spcPts val="1500"/>
              </a:spcAft>
              <a:buSzPts val="1100"/>
              <a:buNone/>
            </a:pPr>
            <a:r>
              <a:rPr lang="en-US" sz="2250">
                <a:solidFill>
                  <a:schemeClr val="dk2"/>
                </a:solidFill>
                <a:highlight>
                  <a:srgbClr val="FFFFFF"/>
                </a:highlight>
                <a:latin typeface="League Spartan"/>
                <a:ea typeface="League Spartan"/>
                <a:cs typeface="League Spartan"/>
                <a:sym typeface="League Spartan"/>
              </a:rPr>
              <a:t>“In our league, every team rates the opponent’s players, coaches and fans regarding sportsmanship after every game. This system leaves no doubt how successful we have been. I always add that exhibiting good sportsmanship is essential in education-based athletics, and that we all have to understand the proper perspective for high school sports.”</a:t>
            </a:r>
            <a:endParaRPr sz="4299">
              <a:solidFill>
                <a:schemeClr val="dk2"/>
              </a:solidFill>
            </a:endParaRPr>
          </a:p>
        </p:txBody>
      </p:sp>
      <p:pic>
        <p:nvPicPr>
          <p:cNvPr id="286" name="Google Shape;286;p25"/>
          <p:cNvPicPr preferRelativeResize="0"/>
          <p:nvPr/>
        </p:nvPicPr>
        <p:blipFill>
          <a:blip r:embed="rId6">
            <a:alphaModFix/>
          </a:blip>
          <a:stretch>
            <a:fillRect/>
          </a:stretch>
        </p:blipFill>
        <p:spPr>
          <a:xfrm>
            <a:off x="-138725" y="3907520"/>
            <a:ext cx="3542700" cy="5898475"/>
          </a:xfrm>
          <a:prstGeom prst="rect">
            <a:avLst/>
          </a:prstGeom>
          <a:noFill/>
          <a:ln>
            <a:noFill/>
          </a:ln>
        </p:spPr>
      </p:pic>
      <p:sp>
        <p:nvSpPr>
          <p:cNvPr id="287" name="Google Shape;287;p25"/>
          <p:cNvSpPr txBox="1"/>
          <p:nvPr/>
        </p:nvSpPr>
        <p:spPr>
          <a:xfrm>
            <a:off x="5307200" y="6551275"/>
            <a:ext cx="12607500" cy="3111900"/>
          </a:xfrm>
          <a:prstGeom prst="rect">
            <a:avLst/>
          </a:prstGeom>
          <a:noFill/>
          <a:ln>
            <a:noFill/>
          </a:ln>
        </p:spPr>
        <p:txBody>
          <a:bodyPr spcFirstLastPara="1" wrap="square" lIns="91425" tIns="91425" rIns="91425" bIns="91425" anchor="t" anchorCtr="0">
            <a:noAutofit/>
          </a:bodyPr>
          <a:lstStyle/>
          <a:p>
            <a:pPr marL="0" lvl="0" indent="0" algn="l" rtl="0">
              <a:lnSpc>
                <a:spcPct val="178571"/>
              </a:lnSpc>
              <a:spcBef>
                <a:spcPts val="0"/>
              </a:spcBef>
              <a:spcAft>
                <a:spcPts val="0"/>
              </a:spcAft>
              <a:buClr>
                <a:schemeClr val="dk1"/>
              </a:buClr>
              <a:buSzPts val="1100"/>
              <a:buFont typeface="Arial"/>
              <a:buNone/>
            </a:pPr>
            <a:r>
              <a:rPr lang="en-US" sz="2150" b="1">
                <a:solidFill>
                  <a:schemeClr val="dk2"/>
                </a:solidFill>
                <a:highlight>
                  <a:schemeClr val="lt1"/>
                </a:highlight>
                <a:latin typeface="League Spartan"/>
                <a:ea typeface="League Spartan"/>
                <a:cs typeface="League Spartan"/>
                <a:sym typeface="League Spartan"/>
              </a:rPr>
              <a:t>“One of the greatest challenges is that visiting fans may not understand or appreciate our expectations. But being present, immediately dealing with a situation, and having a quiet conversation with an offender usually works, and consistent standards within our league also helps a great deal.”</a:t>
            </a:r>
            <a:endParaRPr sz="2150" b="1">
              <a:solidFill>
                <a:schemeClr val="dk2"/>
              </a:solidFill>
              <a:highlight>
                <a:schemeClr val="lt1"/>
              </a:highlight>
              <a:latin typeface="League Spartan"/>
              <a:ea typeface="League Spartan"/>
              <a:cs typeface="League Spartan"/>
              <a:sym typeface="League Spartan"/>
            </a:endParaRPr>
          </a:p>
          <a:p>
            <a:pPr marL="0" lvl="0" indent="0" algn="r" rtl="0">
              <a:lnSpc>
                <a:spcPct val="178571"/>
              </a:lnSpc>
              <a:spcBef>
                <a:spcPts val="1500"/>
              </a:spcBef>
              <a:spcAft>
                <a:spcPts val="1500"/>
              </a:spcAft>
              <a:buClr>
                <a:schemeClr val="dk1"/>
              </a:buClr>
              <a:buSzPts val="1100"/>
              <a:buFont typeface="Arial"/>
              <a:buNone/>
            </a:pPr>
            <a:r>
              <a:rPr lang="en-US" sz="1950" b="1">
                <a:solidFill>
                  <a:schemeClr val="dk2"/>
                </a:solidFill>
                <a:highlight>
                  <a:schemeClr val="lt1"/>
                </a:highlight>
                <a:latin typeface="League Spartan"/>
                <a:ea typeface="League Spartan"/>
                <a:cs typeface="League Spartan"/>
                <a:sym typeface="League Spartan"/>
              </a:rPr>
              <a:t>Anne MacNeil Housatonic Valley Regional High School in Falls Village, Connecticut</a:t>
            </a:r>
            <a:endParaRPr sz="1300" b="1">
              <a:solidFill>
                <a:schemeClr val="dk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6"/>
          <p:cNvSpPr/>
          <p:nvPr/>
        </p:nvSpPr>
        <p:spPr>
          <a:xfrm>
            <a:off x="-569825"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9" b="-9259"/>
            </a:stretch>
          </a:blipFill>
          <a:ln>
            <a:noFill/>
          </a:ln>
        </p:spPr>
        <p:txBody>
          <a:bodyPr/>
          <a:lstStyle/>
          <a:p>
            <a:endParaRPr lang="en-US"/>
          </a:p>
        </p:txBody>
      </p:sp>
      <p:sp>
        <p:nvSpPr>
          <p:cNvPr id="293" name="Google Shape;293;p26"/>
          <p:cNvSpPr/>
          <p:nvPr/>
        </p:nvSpPr>
        <p:spPr>
          <a:xfrm>
            <a:off x="5608726" y="2676524"/>
            <a:ext cx="7070549" cy="689378"/>
          </a:xfrm>
          <a:custGeom>
            <a:avLst/>
            <a:gdLst/>
            <a:ahLst/>
            <a:cxnLst/>
            <a:rect l="l" t="t" r="r" b="b"/>
            <a:pathLst>
              <a:path w="7070549" h="689378" extrusionOk="0">
                <a:moveTo>
                  <a:pt x="0" y="0"/>
                </a:moveTo>
                <a:lnTo>
                  <a:pt x="7070548" y="0"/>
                </a:lnTo>
                <a:lnTo>
                  <a:pt x="7070548"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294" name="Google Shape;294;p26"/>
          <p:cNvGrpSpPr/>
          <p:nvPr/>
        </p:nvGrpSpPr>
        <p:grpSpPr>
          <a:xfrm>
            <a:off x="1950672" y="1033677"/>
            <a:ext cx="14786351" cy="1790618"/>
            <a:chOff x="0" y="-57150"/>
            <a:chExt cx="3894322" cy="471600"/>
          </a:xfrm>
        </p:grpSpPr>
        <p:sp>
          <p:nvSpPr>
            <p:cNvPr id="295" name="Google Shape;295;p26"/>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txBox="1"/>
            <p:nvPr/>
          </p:nvSpPr>
          <p:spPr>
            <a:xfrm>
              <a:off x="0" y="-57150"/>
              <a:ext cx="3894300" cy="471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7" name="Google Shape;297;p26"/>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298" name="Google Shape;298;p26"/>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299" name="Google Shape;299;p26"/>
          <p:cNvSpPr txBox="1"/>
          <p:nvPr/>
        </p:nvSpPr>
        <p:spPr>
          <a:xfrm>
            <a:off x="2524833" y="1306278"/>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300" name="Google Shape;300;p26"/>
          <p:cNvSpPr txBox="1"/>
          <p:nvPr/>
        </p:nvSpPr>
        <p:spPr>
          <a:xfrm>
            <a:off x="12114031" y="3907520"/>
            <a:ext cx="2175300" cy="538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1" i="0" u="none" strike="noStrike" cap="none">
                <a:solidFill>
                  <a:srgbClr val="FFFFFF"/>
                </a:solidFill>
                <a:latin typeface="Poppins"/>
                <a:ea typeface="Poppins"/>
                <a:cs typeface="Poppins"/>
                <a:sym typeface="Poppins"/>
              </a:rPr>
              <a:t>MISSION</a:t>
            </a:r>
            <a:endParaRPr/>
          </a:p>
        </p:txBody>
      </p:sp>
      <p:sp>
        <p:nvSpPr>
          <p:cNvPr id="301" name="Google Shape;301;p26"/>
          <p:cNvSpPr txBox="1"/>
          <p:nvPr/>
        </p:nvSpPr>
        <p:spPr>
          <a:xfrm>
            <a:off x="3826700" y="3549325"/>
            <a:ext cx="11034300" cy="5152200"/>
          </a:xfrm>
          <a:prstGeom prst="rect">
            <a:avLst/>
          </a:prstGeom>
          <a:noFill/>
          <a:ln>
            <a:noFill/>
          </a:ln>
        </p:spPr>
        <p:txBody>
          <a:bodyPr spcFirstLastPara="1" wrap="square" lIns="0" tIns="0" rIns="0" bIns="0" anchor="t" anchorCtr="0">
            <a:spAutoFit/>
          </a:bodyPr>
          <a:lstStyle/>
          <a:p>
            <a:pPr marL="0" lvl="0" indent="0" algn="l" rtl="0">
              <a:lnSpc>
                <a:spcPct val="116666"/>
              </a:lnSpc>
              <a:spcBef>
                <a:spcPts val="0"/>
              </a:spcBef>
              <a:spcAft>
                <a:spcPts val="0"/>
              </a:spcAft>
              <a:buSzPts val="1100"/>
              <a:buNone/>
            </a:pPr>
            <a:endParaRPr sz="2200" b="1">
              <a:solidFill>
                <a:schemeClr val="dk2"/>
              </a:solidFill>
              <a:highlight>
                <a:srgbClr val="FFFFFF"/>
              </a:highlight>
            </a:endParaRPr>
          </a:p>
          <a:p>
            <a:pPr marL="0" lvl="0" indent="0" algn="l" rtl="0">
              <a:lnSpc>
                <a:spcPct val="178571"/>
              </a:lnSpc>
              <a:spcBef>
                <a:spcPts val="0"/>
              </a:spcBef>
              <a:spcAft>
                <a:spcPts val="0"/>
              </a:spcAft>
              <a:buSzPts val="1100"/>
              <a:buNone/>
            </a:pPr>
            <a:r>
              <a:rPr lang="en-US" sz="2250">
                <a:solidFill>
                  <a:schemeClr val="dk2"/>
                </a:solidFill>
                <a:highlight>
                  <a:srgbClr val="FFFFFF"/>
                </a:highlight>
                <a:latin typeface="League Spartan"/>
                <a:ea typeface="League Spartan"/>
                <a:cs typeface="League Spartan"/>
                <a:sym typeface="League Spartan"/>
              </a:rPr>
              <a:t>“There is a major shortage of officials in our state, and the top ones can often decide what games they want or don’t want to work,” Heckel said. “Will the best officials come to our gym if they are constantly verbally harassed, and treated disrespectfully? A positive, respectful environment is essential not only as part of the education-based athletic experience, but also to have enough officials for our contests.”</a:t>
            </a:r>
            <a:endParaRPr sz="2250">
              <a:solidFill>
                <a:schemeClr val="dk2"/>
              </a:solidFill>
              <a:highlight>
                <a:srgbClr val="FFFFFF"/>
              </a:highlight>
              <a:latin typeface="League Spartan"/>
              <a:ea typeface="League Spartan"/>
              <a:cs typeface="League Spartan"/>
              <a:sym typeface="League Spartan"/>
            </a:endParaRPr>
          </a:p>
          <a:p>
            <a:pPr marL="0" lvl="0" indent="0" algn="r" rtl="0">
              <a:lnSpc>
                <a:spcPct val="178571"/>
              </a:lnSpc>
              <a:spcBef>
                <a:spcPts val="1500"/>
              </a:spcBef>
              <a:spcAft>
                <a:spcPts val="0"/>
              </a:spcAft>
              <a:buSzPts val="1100"/>
              <a:buNone/>
            </a:pPr>
            <a:r>
              <a:rPr lang="en-US" sz="2250">
                <a:solidFill>
                  <a:schemeClr val="dk2"/>
                </a:solidFill>
                <a:highlight>
                  <a:srgbClr val="FFFFFF"/>
                </a:highlight>
                <a:latin typeface="League Spartan"/>
                <a:ea typeface="League Spartan"/>
                <a:cs typeface="League Spartan"/>
                <a:sym typeface="League Spartan"/>
              </a:rPr>
              <a:t>Matt Heckel Dokota Ridge High School Littleton, Colorado</a:t>
            </a:r>
            <a:r>
              <a:rPr lang="en-US" sz="2250">
                <a:solidFill>
                  <a:srgbClr val="5F5B61"/>
                </a:solidFill>
                <a:highlight>
                  <a:srgbClr val="FFFFFF"/>
                </a:highlight>
                <a:latin typeface="League Spartan"/>
                <a:ea typeface="League Spartan"/>
                <a:cs typeface="League Spartan"/>
                <a:sym typeface="League Spartan"/>
              </a:rPr>
              <a:t> </a:t>
            </a:r>
            <a:endParaRPr sz="4299">
              <a:solidFill>
                <a:srgbClr val="213E6E"/>
              </a:solidFill>
            </a:endParaRPr>
          </a:p>
          <a:p>
            <a:pPr marL="0" marR="0" lvl="0" indent="0" algn="ctr" rtl="0">
              <a:lnSpc>
                <a:spcPct val="140009"/>
              </a:lnSpc>
              <a:spcBef>
                <a:spcPts val="1500"/>
              </a:spcBef>
              <a:spcAft>
                <a:spcPts val="0"/>
              </a:spcAft>
              <a:buNone/>
            </a:pPr>
            <a:endParaRPr sz="4299">
              <a:solidFill>
                <a:srgbClr val="213E6E"/>
              </a:solidFill>
            </a:endParaRPr>
          </a:p>
        </p:txBody>
      </p:sp>
      <p:pic>
        <p:nvPicPr>
          <p:cNvPr id="302" name="Google Shape;302;p26"/>
          <p:cNvPicPr preferRelativeResize="0"/>
          <p:nvPr/>
        </p:nvPicPr>
        <p:blipFill>
          <a:blip r:embed="rId6">
            <a:alphaModFix/>
          </a:blip>
          <a:stretch>
            <a:fillRect/>
          </a:stretch>
        </p:blipFill>
        <p:spPr>
          <a:xfrm>
            <a:off x="15229375" y="5140950"/>
            <a:ext cx="2956800" cy="2605525"/>
          </a:xfrm>
          <a:prstGeom prst="rect">
            <a:avLst/>
          </a:prstGeom>
          <a:noFill/>
          <a:ln>
            <a:noFill/>
          </a:ln>
        </p:spPr>
      </p:pic>
      <p:sp>
        <p:nvSpPr>
          <p:cNvPr id="303" name="Google Shape;303;p26"/>
          <p:cNvSpPr/>
          <p:nvPr/>
        </p:nvSpPr>
        <p:spPr>
          <a:xfrm>
            <a:off x="92510" y="2824288"/>
            <a:ext cx="3840447" cy="6827462"/>
          </a:xfrm>
          <a:custGeom>
            <a:avLst/>
            <a:gdLst/>
            <a:ahLst/>
            <a:cxnLst/>
            <a:rect l="l" t="t" r="r" b="b"/>
            <a:pathLst>
              <a:path w="3840447" h="6827462" extrusionOk="0">
                <a:moveTo>
                  <a:pt x="0" y="0"/>
                </a:moveTo>
                <a:lnTo>
                  <a:pt x="3840447" y="0"/>
                </a:lnTo>
                <a:lnTo>
                  <a:pt x="3840447" y="6827462"/>
                </a:lnTo>
                <a:lnTo>
                  <a:pt x="0" y="6827462"/>
                </a:lnTo>
                <a:lnTo>
                  <a:pt x="0" y="0"/>
                </a:lnTo>
                <a:close/>
              </a:path>
            </a:pathLst>
          </a:custGeom>
          <a:blipFill rotWithShape="1">
            <a:blip r:embed="rId7">
              <a:alphaModFix/>
            </a:blip>
            <a:stretch>
              <a:fillRect/>
            </a:stretch>
          </a:blipFill>
          <a:ln>
            <a:noFill/>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7"/>
          <p:cNvSpPr/>
          <p:nvPr/>
        </p:nvSpPr>
        <p:spPr>
          <a:xfrm>
            <a:off x="-569825"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9" b="-9259"/>
            </a:stretch>
          </a:blipFill>
          <a:ln>
            <a:noFill/>
          </a:ln>
        </p:spPr>
        <p:txBody>
          <a:bodyPr/>
          <a:lstStyle/>
          <a:p>
            <a:endParaRPr lang="en-US"/>
          </a:p>
        </p:txBody>
      </p:sp>
      <p:sp>
        <p:nvSpPr>
          <p:cNvPr id="309" name="Google Shape;309;p27"/>
          <p:cNvSpPr/>
          <p:nvPr/>
        </p:nvSpPr>
        <p:spPr>
          <a:xfrm>
            <a:off x="5608726" y="2676524"/>
            <a:ext cx="7070549" cy="689378"/>
          </a:xfrm>
          <a:custGeom>
            <a:avLst/>
            <a:gdLst/>
            <a:ahLst/>
            <a:cxnLst/>
            <a:rect l="l" t="t" r="r" b="b"/>
            <a:pathLst>
              <a:path w="7070549" h="689378" extrusionOk="0">
                <a:moveTo>
                  <a:pt x="0" y="0"/>
                </a:moveTo>
                <a:lnTo>
                  <a:pt x="7070548" y="0"/>
                </a:lnTo>
                <a:lnTo>
                  <a:pt x="7070548"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310" name="Google Shape;310;p27"/>
          <p:cNvGrpSpPr/>
          <p:nvPr/>
        </p:nvGrpSpPr>
        <p:grpSpPr>
          <a:xfrm>
            <a:off x="1950672" y="1033677"/>
            <a:ext cx="14786351" cy="1790618"/>
            <a:chOff x="0" y="-57150"/>
            <a:chExt cx="3894322" cy="471600"/>
          </a:xfrm>
        </p:grpSpPr>
        <p:sp>
          <p:nvSpPr>
            <p:cNvPr id="311" name="Google Shape;311;p27"/>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txBox="1"/>
            <p:nvPr/>
          </p:nvSpPr>
          <p:spPr>
            <a:xfrm>
              <a:off x="0" y="-57150"/>
              <a:ext cx="3894300" cy="471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3" name="Google Shape;313;p27"/>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314" name="Google Shape;314;p27"/>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315" name="Google Shape;315;p27"/>
          <p:cNvSpPr txBox="1"/>
          <p:nvPr/>
        </p:nvSpPr>
        <p:spPr>
          <a:xfrm>
            <a:off x="2524833" y="1306278"/>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316" name="Google Shape;316;p27"/>
          <p:cNvSpPr txBox="1"/>
          <p:nvPr/>
        </p:nvSpPr>
        <p:spPr>
          <a:xfrm>
            <a:off x="12114031" y="3907520"/>
            <a:ext cx="2175300" cy="538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1" i="0" u="none" strike="noStrike" cap="none">
                <a:solidFill>
                  <a:srgbClr val="FFFFFF"/>
                </a:solidFill>
                <a:latin typeface="Poppins"/>
                <a:ea typeface="Poppins"/>
                <a:cs typeface="Poppins"/>
                <a:sym typeface="Poppins"/>
              </a:rPr>
              <a:t>MISSION</a:t>
            </a:r>
            <a:endParaRPr/>
          </a:p>
        </p:txBody>
      </p:sp>
      <p:sp>
        <p:nvSpPr>
          <p:cNvPr id="317" name="Google Shape;317;p27"/>
          <p:cNvSpPr txBox="1"/>
          <p:nvPr/>
        </p:nvSpPr>
        <p:spPr>
          <a:xfrm>
            <a:off x="3826700" y="3290850"/>
            <a:ext cx="11034300" cy="6337800"/>
          </a:xfrm>
          <a:prstGeom prst="rect">
            <a:avLst/>
          </a:prstGeom>
          <a:noFill/>
          <a:ln>
            <a:noFill/>
          </a:ln>
        </p:spPr>
        <p:txBody>
          <a:bodyPr spcFirstLastPara="1" wrap="square" lIns="0" tIns="0" rIns="0" bIns="0" anchor="t" anchorCtr="0">
            <a:spAutoFit/>
          </a:bodyPr>
          <a:lstStyle/>
          <a:p>
            <a:pPr marL="0" lvl="0" indent="0" algn="l" rtl="0">
              <a:lnSpc>
                <a:spcPct val="178571"/>
              </a:lnSpc>
              <a:spcBef>
                <a:spcPts val="0"/>
              </a:spcBef>
              <a:spcAft>
                <a:spcPts val="0"/>
              </a:spcAft>
              <a:buSzPts val="1100"/>
              <a:buNone/>
            </a:pPr>
            <a:r>
              <a:rPr lang="en-US" sz="2650">
                <a:solidFill>
                  <a:schemeClr val="dk2"/>
                </a:solidFill>
                <a:highlight>
                  <a:srgbClr val="FFFFFF"/>
                </a:highlight>
                <a:latin typeface="League Spartan"/>
                <a:ea typeface="League Spartan"/>
                <a:cs typeface="League Spartan"/>
                <a:sym typeface="League Spartan"/>
              </a:rPr>
              <a:t>“If a spectator – student or adult – does not meet our standards of acceptable behavior, we will ask them to leave the contest. However, before any fan can attend any future events, they have to show proof of completion of one of the NFHS courses such as Sportsmanship, The Parent Seat or Positive Parenting within School Programs.”</a:t>
            </a:r>
            <a:endParaRPr sz="2650">
              <a:solidFill>
                <a:schemeClr val="dk2"/>
              </a:solidFill>
              <a:highlight>
                <a:srgbClr val="FFFFFF"/>
              </a:highlight>
              <a:latin typeface="League Spartan"/>
              <a:ea typeface="League Spartan"/>
              <a:cs typeface="League Spartan"/>
              <a:sym typeface="League Spartan"/>
            </a:endParaRPr>
          </a:p>
          <a:p>
            <a:pPr marL="0" lvl="0" indent="0" algn="r" rtl="0">
              <a:lnSpc>
                <a:spcPct val="178571"/>
              </a:lnSpc>
              <a:spcBef>
                <a:spcPts val="1500"/>
              </a:spcBef>
              <a:spcAft>
                <a:spcPts val="0"/>
              </a:spcAft>
              <a:buSzPts val="1100"/>
              <a:buNone/>
            </a:pPr>
            <a:r>
              <a:rPr lang="en-US" sz="2650">
                <a:solidFill>
                  <a:schemeClr val="dk2"/>
                </a:solidFill>
                <a:highlight>
                  <a:srgbClr val="FFFFFF"/>
                </a:highlight>
                <a:latin typeface="League Spartan"/>
                <a:ea typeface="League Spartan"/>
                <a:cs typeface="League Spartan"/>
                <a:sym typeface="League Spartan"/>
              </a:rPr>
              <a:t>Lefteris Banos Athletic Director Haddonfield Public Schools </a:t>
            </a:r>
            <a:endParaRPr sz="2650">
              <a:solidFill>
                <a:schemeClr val="dk2"/>
              </a:solidFill>
              <a:highlight>
                <a:srgbClr val="FFFFFF"/>
              </a:highlight>
              <a:latin typeface="League Spartan"/>
              <a:ea typeface="League Spartan"/>
              <a:cs typeface="League Spartan"/>
              <a:sym typeface="League Spartan"/>
            </a:endParaRPr>
          </a:p>
          <a:p>
            <a:pPr marL="0" lvl="0" indent="0" algn="l" rtl="0">
              <a:lnSpc>
                <a:spcPct val="178571"/>
              </a:lnSpc>
              <a:spcBef>
                <a:spcPts val="1500"/>
              </a:spcBef>
              <a:spcAft>
                <a:spcPts val="0"/>
              </a:spcAft>
              <a:buSzPts val="1100"/>
              <a:buNone/>
            </a:pPr>
            <a:r>
              <a:rPr lang="en-US" sz="2650">
                <a:solidFill>
                  <a:schemeClr val="dk2"/>
                </a:solidFill>
                <a:highlight>
                  <a:srgbClr val="FFFFFF"/>
                </a:highlight>
                <a:latin typeface="League Spartan"/>
                <a:ea typeface="League Spartan"/>
                <a:cs typeface="League Spartan"/>
                <a:sym typeface="League Spartan"/>
              </a:rPr>
              <a:t>If a parent is ejected they must take their athlete with them! </a:t>
            </a:r>
            <a:endParaRPr sz="2650">
              <a:solidFill>
                <a:schemeClr val="dk2"/>
              </a:solidFill>
              <a:highlight>
                <a:srgbClr val="FFFFFF"/>
              </a:highlight>
              <a:latin typeface="League Spartan"/>
              <a:ea typeface="League Spartan"/>
              <a:cs typeface="League Spartan"/>
              <a:sym typeface="League Spartan"/>
            </a:endParaRPr>
          </a:p>
          <a:p>
            <a:pPr marL="0" marR="0" lvl="0" indent="0" algn="l" rtl="0">
              <a:lnSpc>
                <a:spcPct val="140009"/>
              </a:lnSpc>
              <a:spcBef>
                <a:spcPts val="1500"/>
              </a:spcBef>
              <a:spcAft>
                <a:spcPts val="0"/>
              </a:spcAft>
              <a:buNone/>
            </a:pPr>
            <a:endParaRPr sz="4299">
              <a:solidFill>
                <a:srgbClr val="213E6E"/>
              </a:solidFill>
            </a:endParaRPr>
          </a:p>
        </p:txBody>
      </p:sp>
      <p:pic>
        <p:nvPicPr>
          <p:cNvPr id="318" name="Google Shape;318;p27"/>
          <p:cNvPicPr preferRelativeResize="0"/>
          <p:nvPr/>
        </p:nvPicPr>
        <p:blipFill>
          <a:blip r:embed="rId6">
            <a:alphaModFix/>
          </a:blip>
          <a:stretch>
            <a:fillRect/>
          </a:stretch>
        </p:blipFill>
        <p:spPr>
          <a:xfrm>
            <a:off x="14616050" y="4679375"/>
            <a:ext cx="3671950" cy="5607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8"/>
          <p:cNvSpPr/>
          <p:nvPr/>
        </p:nvSpPr>
        <p:spPr>
          <a:xfrm>
            <a:off x="-569825"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9" b="-9259"/>
            </a:stretch>
          </a:blipFill>
          <a:ln>
            <a:noFill/>
          </a:ln>
        </p:spPr>
        <p:txBody>
          <a:bodyPr/>
          <a:lstStyle/>
          <a:p>
            <a:endParaRPr lang="en-US"/>
          </a:p>
        </p:txBody>
      </p:sp>
      <p:sp>
        <p:nvSpPr>
          <p:cNvPr id="324" name="Google Shape;324;p28"/>
          <p:cNvSpPr/>
          <p:nvPr/>
        </p:nvSpPr>
        <p:spPr>
          <a:xfrm>
            <a:off x="5608726" y="2676524"/>
            <a:ext cx="7070549" cy="689378"/>
          </a:xfrm>
          <a:custGeom>
            <a:avLst/>
            <a:gdLst/>
            <a:ahLst/>
            <a:cxnLst/>
            <a:rect l="l" t="t" r="r" b="b"/>
            <a:pathLst>
              <a:path w="7070549" h="689378" extrusionOk="0">
                <a:moveTo>
                  <a:pt x="0" y="0"/>
                </a:moveTo>
                <a:lnTo>
                  <a:pt x="7070548" y="0"/>
                </a:lnTo>
                <a:lnTo>
                  <a:pt x="7070548"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325" name="Google Shape;325;p28"/>
          <p:cNvGrpSpPr/>
          <p:nvPr/>
        </p:nvGrpSpPr>
        <p:grpSpPr>
          <a:xfrm>
            <a:off x="1950672" y="1033677"/>
            <a:ext cx="14786351" cy="1790618"/>
            <a:chOff x="0" y="-57150"/>
            <a:chExt cx="3894322" cy="471600"/>
          </a:xfrm>
        </p:grpSpPr>
        <p:sp>
          <p:nvSpPr>
            <p:cNvPr id="326" name="Google Shape;326;p28"/>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8"/>
            <p:cNvSpPr txBox="1"/>
            <p:nvPr/>
          </p:nvSpPr>
          <p:spPr>
            <a:xfrm>
              <a:off x="0" y="-57150"/>
              <a:ext cx="3894300" cy="471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8" name="Google Shape;328;p28"/>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329" name="Google Shape;329;p28"/>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330" name="Google Shape;330;p28"/>
          <p:cNvSpPr txBox="1"/>
          <p:nvPr/>
        </p:nvSpPr>
        <p:spPr>
          <a:xfrm>
            <a:off x="2524833" y="1306278"/>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331" name="Google Shape;331;p28"/>
          <p:cNvSpPr txBox="1"/>
          <p:nvPr/>
        </p:nvSpPr>
        <p:spPr>
          <a:xfrm>
            <a:off x="12114031" y="3907520"/>
            <a:ext cx="2175300" cy="538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1" i="0" u="none" strike="noStrike" cap="none">
                <a:solidFill>
                  <a:srgbClr val="FFFFFF"/>
                </a:solidFill>
                <a:latin typeface="Poppins"/>
                <a:ea typeface="Poppins"/>
                <a:cs typeface="Poppins"/>
                <a:sym typeface="Poppins"/>
              </a:rPr>
              <a:t>MISSION</a:t>
            </a:r>
            <a:endParaRPr/>
          </a:p>
        </p:txBody>
      </p:sp>
      <p:sp>
        <p:nvSpPr>
          <p:cNvPr id="332" name="Google Shape;332;p28"/>
          <p:cNvSpPr txBox="1"/>
          <p:nvPr/>
        </p:nvSpPr>
        <p:spPr>
          <a:xfrm>
            <a:off x="2236600" y="3797425"/>
            <a:ext cx="13967700" cy="5082300"/>
          </a:xfrm>
          <a:prstGeom prst="rect">
            <a:avLst/>
          </a:prstGeom>
          <a:noFill/>
          <a:ln>
            <a:noFill/>
          </a:ln>
        </p:spPr>
        <p:txBody>
          <a:bodyPr spcFirstLastPara="1" wrap="square" lIns="0" tIns="0" rIns="0" bIns="0" anchor="t" anchorCtr="0">
            <a:spAutoFit/>
          </a:bodyPr>
          <a:lstStyle/>
          <a:p>
            <a:pPr marL="0" lvl="0" indent="0" algn="l" rtl="0">
              <a:lnSpc>
                <a:spcPct val="178571"/>
              </a:lnSpc>
              <a:spcBef>
                <a:spcPts val="0"/>
              </a:spcBef>
              <a:spcAft>
                <a:spcPts val="0"/>
              </a:spcAft>
              <a:buSzPts val="1100"/>
              <a:buNone/>
            </a:pPr>
            <a:r>
              <a:rPr lang="en-US" sz="3250">
                <a:solidFill>
                  <a:schemeClr val="dk2"/>
                </a:solidFill>
                <a:highlight>
                  <a:srgbClr val="FFFFFF"/>
                </a:highlight>
                <a:latin typeface="League Spartan"/>
                <a:ea typeface="League Spartan"/>
                <a:cs typeface="League Spartan"/>
                <a:sym typeface="League Spartan"/>
              </a:rPr>
              <a:t>“The next step in building a positive environment is to get the student body on board, and we’ve done that by selecting a group of leaders called ‘Super Fans.’ We train these student leaders and meet with our spirit squads, and marching band to review cheers, and how we are going to guide our fans based upon our expectations.”</a:t>
            </a:r>
            <a:endParaRPr sz="3250">
              <a:solidFill>
                <a:schemeClr val="dk2"/>
              </a:solidFill>
              <a:highlight>
                <a:srgbClr val="FFFFFF"/>
              </a:highlight>
              <a:latin typeface="League Spartan"/>
              <a:ea typeface="League Spartan"/>
              <a:cs typeface="League Spartan"/>
              <a:sym typeface="League Spartan"/>
            </a:endParaRPr>
          </a:p>
          <a:p>
            <a:pPr marL="0" lvl="0" indent="0" algn="r" rtl="0">
              <a:lnSpc>
                <a:spcPct val="178571"/>
              </a:lnSpc>
              <a:spcBef>
                <a:spcPts val="1500"/>
              </a:spcBef>
              <a:spcAft>
                <a:spcPts val="1500"/>
              </a:spcAft>
              <a:buSzPts val="1100"/>
              <a:buNone/>
            </a:pPr>
            <a:r>
              <a:rPr lang="en-US" sz="2750">
                <a:solidFill>
                  <a:schemeClr val="dk2"/>
                </a:solidFill>
                <a:highlight>
                  <a:srgbClr val="FFFFFF"/>
                </a:highlight>
                <a:latin typeface="League Spartan"/>
                <a:ea typeface="League Spartan"/>
                <a:cs typeface="League Spartan"/>
                <a:sym typeface="League Spartan"/>
              </a:rPr>
              <a:t>Matt Heckel Dokota Ridge High School Littleton, Colorado</a:t>
            </a:r>
            <a:endParaRPr sz="4299">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9"/>
          <p:cNvSpPr/>
          <p:nvPr/>
        </p:nvSpPr>
        <p:spPr>
          <a:xfrm>
            <a:off x="-569825" y="-62025"/>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9" b="-9259"/>
            </a:stretch>
          </a:blipFill>
          <a:ln>
            <a:noFill/>
          </a:ln>
        </p:spPr>
        <p:txBody>
          <a:bodyPr/>
          <a:lstStyle/>
          <a:p>
            <a:endParaRPr lang="en-US"/>
          </a:p>
        </p:txBody>
      </p:sp>
      <p:sp>
        <p:nvSpPr>
          <p:cNvPr id="338" name="Google Shape;338;p29"/>
          <p:cNvSpPr/>
          <p:nvPr/>
        </p:nvSpPr>
        <p:spPr>
          <a:xfrm>
            <a:off x="5608726" y="2676524"/>
            <a:ext cx="7070549" cy="689378"/>
          </a:xfrm>
          <a:custGeom>
            <a:avLst/>
            <a:gdLst/>
            <a:ahLst/>
            <a:cxnLst/>
            <a:rect l="l" t="t" r="r" b="b"/>
            <a:pathLst>
              <a:path w="7070549" h="689378" extrusionOk="0">
                <a:moveTo>
                  <a:pt x="0" y="0"/>
                </a:moveTo>
                <a:lnTo>
                  <a:pt x="7070548" y="0"/>
                </a:lnTo>
                <a:lnTo>
                  <a:pt x="7070548"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339" name="Google Shape;339;p29"/>
          <p:cNvGrpSpPr/>
          <p:nvPr/>
        </p:nvGrpSpPr>
        <p:grpSpPr>
          <a:xfrm>
            <a:off x="1950672" y="1033677"/>
            <a:ext cx="14786351" cy="1790618"/>
            <a:chOff x="0" y="-57150"/>
            <a:chExt cx="3894322" cy="471600"/>
          </a:xfrm>
        </p:grpSpPr>
        <p:sp>
          <p:nvSpPr>
            <p:cNvPr id="340" name="Google Shape;340;p29"/>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9"/>
            <p:cNvSpPr txBox="1"/>
            <p:nvPr/>
          </p:nvSpPr>
          <p:spPr>
            <a:xfrm>
              <a:off x="0" y="-57150"/>
              <a:ext cx="3894300" cy="471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2" name="Google Shape;342;p29"/>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343" name="Google Shape;343;p29"/>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344" name="Google Shape;344;p29"/>
          <p:cNvSpPr txBox="1"/>
          <p:nvPr/>
        </p:nvSpPr>
        <p:spPr>
          <a:xfrm>
            <a:off x="2524833" y="1306278"/>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345" name="Google Shape;345;p29"/>
          <p:cNvSpPr txBox="1"/>
          <p:nvPr/>
        </p:nvSpPr>
        <p:spPr>
          <a:xfrm>
            <a:off x="12114031" y="3907520"/>
            <a:ext cx="2175300" cy="538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1" i="0" u="none" strike="noStrike" cap="none">
                <a:solidFill>
                  <a:srgbClr val="FFFFFF"/>
                </a:solidFill>
                <a:latin typeface="Poppins"/>
                <a:ea typeface="Poppins"/>
                <a:cs typeface="Poppins"/>
                <a:sym typeface="Poppins"/>
              </a:rPr>
              <a:t>MISSION</a:t>
            </a:r>
            <a:endParaRPr/>
          </a:p>
        </p:txBody>
      </p:sp>
      <p:sp>
        <p:nvSpPr>
          <p:cNvPr id="346" name="Google Shape;346;p29"/>
          <p:cNvSpPr txBox="1"/>
          <p:nvPr/>
        </p:nvSpPr>
        <p:spPr>
          <a:xfrm>
            <a:off x="2521500" y="3429000"/>
            <a:ext cx="13245000" cy="4935900"/>
          </a:xfrm>
          <a:prstGeom prst="rect">
            <a:avLst/>
          </a:prstGeom>
          <a:noFill/>
          <a:ln>
            <a:noFill/>
          </a:ln>
        </p:spPr>
        <p:txBody>
          <a:bodyPr spcFirstLastPara="1" wrap="square" lIns="0" tIns="0" rIns="0" bIns="0" anchor="t" anchorCtr="0">
            <a:spAutoFit/>
          </a:bodyPr>
          <a:lstStyle/>
          <a:p>
            <a:pPr marL="0" lvl="0" indent="0" algn="ctr" rtl="0">
              <a:lnSpc>
                <a:spcPct val="178571"/>
              </a:lnSpc>
              <a:spcBef>
                <a:spcPts val="0"/>
              </a:spcBef>
              <a:spcAft>
                <a:spcPts val="0"/>
              </a:spcAft>
              <a:buSzPts val="1100"/>
              <a:buNone/>
            </a:pPr>
            <a:r>
              <a:rPr lang="en-US" sz="4950">
                <a:solidFill>
                  <a:schemeClr val="dk2"/>
                </a:solidFill>
                <a:highlight>
                  <a:srgbClr val="FFFFFF"/>
                </a:highlight>
                <a:latin typeface="League Spartan"/>
                <a:ea typeface="League Spartan"/>
                <a:cs typeface="League Spartan"/>
                <a:sym typeface="League Spartan"/>
              </a:rPr>
              <a:t>One of our Best tools is a Preseason Parent Meeting to set expectations and guidelines and define what Education Based Athletics is.</a:t>
            </a:r>
            <a:endParaRPr sz="4299">
              <a:solidFill>
                <a:schemeClr val="dk2"/>
              </a:solidFill>
            </a:endParaRPr>
          </a:p>
          <a:p>
            <a:pPr marL="0" marR="0" lvl="0" indent="0" algn="ctr" rtl="0">
              <a:lnSpc>
                <a:spcPct val="140009"/>
              </a:lnSpc>
              <a:spcBef>
                <a:spcPts val="1500"/>
              </a:spcBef>
              <a:spcAft>
                <a:spcPts val="0"/>
              </a:spcAft>
              <a:buNone/>
            </a:pPr>
            <a:endParaRPr sz="4299">
              <a:solidFill>
                <a:srgbClr val="213E6E"/>
              </a:solidFill>
            </a:endParaRPr>
          </a:p>
        </p:txBody>
      </p:sp>
      <p:sp>
        <p:nvSpPr>
          <p:cNvPr id="347" name="Google Shape;347;p29"/>
          <p:cNvSpPr/>
          <p:nvPr/>
        </p:nvSpPr>
        <p:spPr>
          <a:xfrm>
            <a:off x="-70554" y="4854974"/>
            <a:ext cx="4850164" cy="5315708"/>
          </a:xfrm>
          <a:custGeom>
            <a:avLst/>
            <a:gdLst/>
            <a:ahLst/>
            <a:cxnLst/>
            <a:rect l="l" t="t" r="r" b="b"/>
            <a:pathLst>
              <a:path w="7348733" h="7460643" extrusionOk="0">
                <a:moveTo>
                  <a:pt x="0" y="0"/>
                </a:moveTo>
                <a:lnTo>
                  <a:pt x="7348733" y="0"/>
                </a:lnTo>
                <a:lnTo>
                  <a:pt x="7348733" y="7460642"/>
                </a:lnTo>
                <a:lnTo>
                  <a:pt x="0" y="7460642"/>
                </a:lnTo>
                <a:lnTo>
                  <a:pt x="0" y="0"/>
                </a:lnTo>
                <a:close/>
              </a:path>
            </a:pathLst>
          </a:custGeom>
          <a:blipFill rotWithShape="1">
            <a:blip r:embed="rId6">
              <a:alphaModFix/>
            </a:blip>
            <a:stretch>
              <a:fillRect/>
            </a:stretch>
          </a:blipFill>
          <a:ln>
            <a:noFill/>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sp>
        <p:nvSpPr>
          <p:cNvPr id="353" name="Google Shape;353;p30"/>
          <p:cNvSpPr/>
          <p:nvPr/>
        </p:nvSpPr>
        <p:spPr>
          <a:xfrm>
            <a:off x="5489504" y="2037332"/>
            <a:ext cx="7070549" cy="689378"/>
          </a:xfrm>
          <a:custGeom>
            <a:avLst/>
            <a:gdLst/>
            <a:ahLst/>
            <a:cxnLst/>
            <a:rect l="l" t="t" r="r" b="b"/>
            <a:pathLst>
              <a:path w="7070549" h="689378" extrusionOk="0">
                <a:moveTo>
                  <a:pt x="0" y="0"/>
                </a:moveTo>
                <a:lnTo>
                  <a:pt x="7070549" y="0"/>
                </a:lnTo>
                <a:lnTo>
                  <a:pt x="7070549"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354" name="Google Shape;354;p30"/>
          <p:cNvGrpSpPr/>
          <p:nvPr/>
        </p:nvGrpSpPr>
        <p:grpSpPr>
          <a:xfrm>
            <a:off x="1893451" y="247016"/>
            <a:ext cx="14786253" cy="1790316"/>
            <a:chOff x="0" y="-57150"/>
            <a:chExt cx="3894322" cy="471524"/>
          </a:xfrm>
        </p:grpSpPr>
        <p:sp>
          <p:nvSpPr>
            <p:cNvPr id="355" name="Google Shape;355;p30"/>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txBox="1"/>
            <p:nvPr/>
          </p:nvSpPr>
          <p:spPr>
            <a:xfrm>
              <a:off x="0" y="-57150"/>
              <a:ext cx="3894322" cy="47152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7" name="Google Shape;357;p30"/>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358" name="Google Shape;358;p30"/>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359" name="Google Shape;359;p30"/>
          <p:cNvSpPr/>
          <p:nvPr/>
        </p:nvSpPr>
        <p:spPr>
          <a:xfrm>
            <a:off x="3678087" y="7039574"/>
            <a:ext cx="5793246" cy="3046126"/>
          </a:xfrm>
          <a:custGeom>
            <a:avLst/>
            <a:gdLst/>
            <a:ahLst/>
            <a:cxnLst/>
            <a:rect l="l" t="t" r="r" b="b"/>
            <a:pathLst>
              <a:path w="5793246" h="3046126" extrusionOk="0">
                <a:moveTo>
                  <a:pt x="0" y="0"/>
                </a:moveTo>
                <a:lnTo>
                  <a:pt x="5793246" y="0"/>
                </a:lnTo>
                <a:lnTo>
                  <a:pt x="5793246" y="3046126"/>
                </a:lnTo>
                <a:lnTo>
                  <a:pt x="0" y="3046126"/>
                </a:lnTo>
                <a:lnTo>
                  <a:pt x="0" y="0"/>
                </a:lnTo>
                <a:close/>
              </a:path>
            </a:pathLst>
          </a:custGeom>
          <a:blipFill rotWithShape="1">
            <a:blip r:embed="rId6">
              <a:alphaModFix/>
            </a:blip>
            <a:stretch>
              <a:fillRect/>
            </a:stretch>
          </a:blipFill>
          <a:ln>
            <a:noFill/>
          </a:ln>
        </p:spPr>
        <p:txBody>
          <a:bodyPr/>
          <a:lstStyle/>
          <a:p>
            <a:endParaRPr lang="en-US"/>
          </a:p>
        </p:txBody>
      </p:sp>
      <p:sp>
        <p:nvSpPr>
          <p:cNvPr id="360" name="Google Shape;360;p30"/>
          <p:cNvSpPr/>
          <p:nvPr/>
        </p:nvSpPr>
        <p:spPr>
          <a:xfrm>
            <a:off x="3227757" y="3428988"/>
            <a:ext cx="5633321" cy="3194736"/>
          </a:xfrm>
          <a:custGeom>
            <a:avLst/>
            <a:gdLst/>
            <a:ahLst/>
            <a:cxnLst/>
            <a:rect l="l" t="t" r="r" b="b"/>
            <a:pathLst>
              <a:path w="5633321" h="3194736" extrusionOk="0">
                <a:moveTo>
                  <a:pt x="0" y="0"/>
                </a:moveTo>
                <a:lnTo>
                  <a:pt x="5633321" y="0"/>
                </a:lnTo>
                <a:lnTo>
                  <a:pt x="5633321" y="3194736"/>
                </a:lnTo>
                <a:lnTo>
                  <a:pt x="0" y="3194736"/>
                </a:lnTo>
                <a:lnTo>
                  <a:pt x="0" y="0"/>
                </a:lnTo>
                <a:close/>
              </a:path>
            </a:pathLst>
          </a:custGeom>
          <a:blipFill rotWithShape="1">
            <a:blip r:embed="rId7">
              <a:alphaModFix/>
            </a:blip>
            <a:stretch>
              <a:fillRect/>
            </a:stretch>
          </a:blipFill>
          <a:ln>
            <a:noFill/>
          </a:ln>
        </p:spPr>
        <p:txBody>
          <a:bodyPr/>
          <a:lstStyle/>
          <a:p>
            <a:endParaRPr lang="en-US"/>
          </a:p>
        </p:txBody>
      </p:sp>
      <p:sp>
        <p:nvSpPr>
          <p:cNvPr id="361" name="Google Shape;361;p30"/>
          <p:cNvSpPr/>
          <p:nvPr/>
        </p:nvSpPr>
        <p:spPr>
          <a:xfrm>
            <a:off x="10654326" y="3262574"/>
            <a:ext cx="3991544" cy="4561621"/>
          </a:xfrm>
          <a:custGeom>
            <a:avLst/>
            <a:gdLst/>
            <a:ahLst/>
            <a:cxnLst/>
            <a:rect l="l" t="t" r="r" b="b"/>
            <a:pathLst>
              <a:path w="4927832" h="6270270" extrusionOk="0">
                <a:moveTo>
                  <a:pt x="0" y="0"/>
                </a:moveTo>
                <a:lnTo>
                  <a:pt x="4927832" y="0"/>
                </a:lnTo>
                <a:lnTo>
                  <a:pt x="4927832" y="6270271"/>
                </a:lnTo>
                <a:lnTo>
                  <a:pt x="0" y="6270271"/>
                </a:lnTo>
                <a:lnTo>
                  <a:pt x="0" y="0"/>
                </a:lnTo>
                <a:close/>
              </a:path>
            </a:pathLst>
          </a:custGeom>
          <a:blipFill rotWithShape="1">
            <a:blip r:embed="rId8">
              <a:alphaModFix/>
            </a:blip>
            <a:stretch>
              <a:fillRect/>
            </a:stretch>
          </a:blipFill>
          <a:ln>
            <a:noFill/>
          </a:ln>
        </p:spPr>
        <p:txBody>
          <a:bodyPr/>
          <a:lstStyle/>
          <a:p>
            <a:endParaRPr lang="en-US"/>
          </a:p>
        </p:txBody>
      </p:sp>
      <p:sp>
        <p:nvSpPr>
          <p:cNvPr id="362" name="Google Shape;362;p30"/>
          <p:cNvSpPr txBox="1"/>
          <p:nvPr/>
        </p:nvSpPr>
        <p:spPr>
          <a:xfrm>
            <a:off x="2325034" y="586637"/>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363" name="Google Shape;363;p30"/>
          <p:cNvSpPr txBox="1"/>
          <p:nvPr/>
        </p:nvSpPr>
        <p:spPr>
          <a:xfrm>
            <a:off x="0" y="2441813"/>
            <a:ext cx="18288000" cy="2393100"/>
          </a:xfrm>
          <a:prstGeom prst="rect">
            <a:avLst/>
          </a:prstGeom>
          <a:noFill/>
          <a:ln>
            <a:noFill/>
          </a:ln>
        </p:spPr>
        <p:txBody>
          <a:bodyPr spcFirstLastPara="1" wrap="square" lIns="0" tIns="0" rIns="0" bIns="0" anchor="t" anchorCtr="0">
            <a:spAutoFit/>
          </a:bodyPr>
          <a:lstStyle/>
          <a:p>
            <a:pPr marL="0" marR="0" lvl="0" indent="0" algn="ctr" rtl="0">
              <a:lnSpc>
                <a:spcPct val="139983"/>
              </a:lnSpc>
              <a:spcBef>
                <a:spcPts val="0"/>
              </a:spcBef>
              <a:spcAft>
                <a:spcPts val="0"/>
              </a:spcAft>
              <a:buNone/>
            </a:pPr>
            <a:r>
              <a:rPr lang="en-US" sz="3839" i="0" u="sng" strike="noStrike" cap="none">
                <a:solidFill>
                  <a:srgbClr val="8193AC"/>
                </a:solidFill>
                <a:latin typeface="League Spartan"/>
                <a:ea typeface="League Spartan"/>
                <a:cs typeface="League Spartan"/>
                <a:sym typeface="League Spartan"/>
              </a:rPr>
              <a:t>Educating Coaches, Athletes and Fans </a:t>
            </a:r>
            <a:endParaRPr sz="1700">
              <a:latin typeface="League Spartan"/>
              <a:ea typeface="League Spartan"/>
              <a:cs typeface="League Spartan"/>
              <a:sym typeface="League Spartan"/>
            </a:endParaRPr>
          </a:p>
          <a:p>
            <a:pPr marL="0" marR="0" lvl="0" indent="0" algn="l" rtl="0">
              <a:lnSpc>
                <a:spcPct val="187454"/>
              </a:lnSpc>
              <a:spcBef>
                <a:spcPts val="0"/>
              </a:spcBef>
              <a:spcAft>
                <a:spcPts val="0"/>
              </a:spcAft>
              <a:buNone/>
            </a:pPr>
            <a:endParaRPr sz="3539" b="0" i="0" u="sng" strike="noStrike" cap="none">
              <a:solidFill>
                <a:srgbClr val="8193AC"/>
              </a:solidFill>
              <a:latin typeface="Arial"/>
              <a:ea typeface="Arial"/>
              <a:cs typeface="Arial"/>
              <a:sym typeface="Arial"/>
            </a:endParaRPr>
          </a:p>
          <a:p>
            <a:pPr marL="0" marR="0" lvl="0" indent="0" algn="ctr" rtl="0">
              <a:lnSpc>
                <a:spcPct val="187454"/>
              </a:lnSpc>
              <a:spcBef>
                <a:spcPts val="0"/>
              </a:spcBef>
              <a:spcAft>
                <a:spcPts val="0"/>
              </a:spcAft>
              <a:buNone/>
            </a:pPr>
            <a:endParaRPr sz="3539" b="0" i="0" u="sng" strike="noStrike" cap="none">
              <a:solidFill>
                <a:srgbClr val="8193AC"/>
              </a:solidFill>
              <a:latin typeface="Arial"/>
              <a:ea typeface="Arial"/>
              <a:cs typeface="Arial"/>
              <a:sym typeface="Arial"/>
            </a:endParaRPr>
          </a:p>
        </p:txBody>
      </p:sp>
      <p:pic>
        <p:nvPicPr>
          <p:cNvPr id="364" name="Google Shape;364;p30"/>
          <p:cNvPicPr preferRelativeResize="0"/>
          <p:nvPr/>
        </p:nvPicPr>
        <p:blipFill>
          <a:blip r:embed="rId9">
            <a:alphaModFix/>
          </a:blip>
          <a:stretch>
            <a:fillRect/>
          </a:stretch>
        </p:blipFill>
        <p:spPr>
          <a:xfrm>
            <a:off x="9988100" y="8072175"/>
            <a:ext cx="5633325" cy="1888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sp>
        <p:nvSpPr>
          <p:cNvPr id="370" name="Google Shape;370;p31"/>
          <p:cNvSpPr/>
          <p:nvPr/>
        </p:nvSpPr>
        <p:spPr>
          <a:xfrm>
            <a:off x="4444228" y="2696146"/>
            <a:ext cx="9424454" cy="918884"/>
          </a:xfrm>
          <a:custGeom>
            <a:avLst/>
            <a:gdLst/>
            <a:ahLst/>
            <a:cxnLst/>
            <a:rect l="l" t="t" r="r" b="b"/>
            <a:pathLst>
              <a:path w="9424454" h="918884" extrusionOk="0">
                <a:moveTo>
                  <a:pt x="0" y="0"/>
                </a:moveTo>
                <a:lnTo>
                  <a:pt x="9424454" y="0"/>
                </a:lnTo>
                <a:lnTo>
                  <a:pt x="9424454" y="918884"/>
                </a:lnTo>
                <a:lnTo>
                  <a:pt x="0" y="918884"/>
                </a:lnTo>
                <a:lnTo>
                  <a:pt x="0" y="0"/>
                </a:lnTo>
                <a:close/>
              </a:path>
            </a:pathLst>
          </a:custGeom>
          <a:blipFill rotWithShape="1">
            <a:blip r:embed="rId4">
              <a:alphaModFix/>
            </a:blip>
            <a:stretch>
              <a:fillRect/>
            </a:stretch>
          </a:blipFill>
          <a:ln>
            <a:noFill/>
          </a:ln>
        </p:spPr>
        <p:txBody>
          <a:bodyPr/>
          <a:lstStyle/>
          <a:p>
            <a:endParaRPr lang="en-US"/>
          </a:p>
        </p:txBody>
      </p:sp>
      <p:grpSp>
        <p:nvGrpSpPr>
          <p:cNvPr id="371" name="Google Shape;371;p31"/>
          <p:cNvGrpSpPr/>
          <p:nvPr/>
        </p:nvGrpSpPr>
        <p:grpSpPr>
          <a:xfrm>
            <a:off x="3866281" y="764655"/>
            <a:ext cx="10555438" cy="2183526"/>
            <a:chOff x="0" y="-57150"/>
            <a:chExt cx="2780033" cy="575085"/>
          </a:xfrm>
        </p:grpSpPr>
        <p:sp>
          <p:nvSpPr>
            <p:cNvPr id="372" name="Google Shape;372;p31"/>
            <p:cNvSpPr/>
            <p:nvPr/>
          </p:nvSpPr>
          <p:spPr>
            <a:xfrm>
              <a:off x="0" y="0"/>
              <a:ext cx="2780033" cy="517935"/>
            </a:xfrm>
            <a:custGeom>
              <a:avLst/>
              <a:gdLst/>
              <a:ahLst/>
              <a:cxnLst/>
              <a:rect l="l" t="t" r="r" b="b"/>
              <a:pathLst>
                <a:path w="2780033" h="517935" extrusionOk="0">
                  <a:moveTo>
                    <a:pt x="67478" y="0"/>
                  </a:moveTo>
                  <a:lnTo>
                    <a:pt x="2712556" y="0"/>
                  </a:lnTo>
                  <a:cubicBezTo>
                    <a:pt x="2730452" y="0"/>
                    <a:pt x="2747615" y="7109"/>
                    <a:pt x="2760270" y="19764"/>
                  </a:cubicBezTo>
                  <a:cubicBezTo>
                    <a:pt x="2772924" y="32418"/>
                    <a:pt x="2780033" y="49581"/>
                    <a:pt x="2780033" y="67478"/>
                  </a:cubicBezTo>
                  <a:lnTo>
                    <a:pt x="2780033" y="450457"/>
                  </a:lnTo>
                  <a:cubicBezTo>
                    <a:pt x="2780033" y="487724"/>
                    <a:pt x="2749822" y="517935"/>
                    <a:pt x="2712556" y="517935"/>
                  </a:cubicBezTo>
                  <a:lnTo>
                    <a:pt x="67478" y="517935"/>
                  </a:lnTo>
                  <a:cubicBezTo>
                    <a:pt x="49581" y="517935"/>
                    <a:pt x="32418" y="510826"/>
                    <a:pt x="19764" y="498171"/>
                  </a:cubicBezTo>
                  <a:cubicBezTo>
                    <a:pt x="7109" y="485517"/>
                    <a:pt x="0" y="468354"/>
                    <a:pt x="0" y="450457"/>
                  </a:cubicBezTo>
                  <a:lnTo>
                    <a:pt x="0" y="67478"/>
                  </a:lnTo>
                  <a:cubicBezTo>
                    <a:pt x="0" y="30211"/>
                    <a:pt x="30211" y="0"/>
                    <a:pt x="67478"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txBox="1"/>
            <p:nvPr/>
          </p:nvSpPr>
          <p:spPr>
            <a:xfrm>
              <a:off x="0" y="-57150"/>
              <a:ext cx="2780033" cy="57508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74" name="Google Shape;374;p31"/>
          <p:cNvSpPr/>
          <p:nvPr/>
        </p:nvSpPr>
        <p:spPr>
          <a:xfrm>
            <a:off x="-315237" y="0"/>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375" name="Google Shape;375;p31"/>
          <p:cNvSpPr/>
          <p:nvPr/>
        </p:nvSpPr>
        <p:spPr>
          <a:xfrm flipH="1">
            <a:off x="14421719" y="0"/>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376" name="Google Shape;376;p31"/>
          <p:cNvSpPr/>
          <p:nvPr/>
        </p:nvSpPr>
        <p:spPr>
          <a:xfrm>
            <a:off x="1498042" y="7649540"/>
            <a:ext cx="2565289" cy="2340826"/>
          </a:xfrm>
          <a:custGeom>
            <a:avLst/>
            <a:gdLst/>
            <a:ahLst/>
            <a:cxnLst/>
            <a:rect l="l" t="t" r="r" b="b"/>
            <a:pathLst>
              <a:path w="2565289" h="2340826" extrusionOk="0">
                <a:moveTo>
                  <a:pt x="0" y="0"/>
                </a:moveTo>
                <a:lnTo>
                  <a:pt x="2565289" y="0"/>
                </a:lnTo>
                <a:lnTo>
                  <a:pt x="2565289" y="2340826"/>
                </a:lnTo>
                <a:lnTo>
                  <a:pt x="0" y="2340826"/>
                </a:lnTo>
                <a:lnTo>
                  <a:pt x="0" y="0"/>
                </a:lnTo>
                <a:close/>
              </a:path>
            </a:pathLst>
          </a:custGeom>
          <a:blipFill rotWithShape="1">
            <a:blip r:embed="rId6">
              <a:alphaModFix/>
            </a:blip>
            <a:stretch>
              <a:fillRect/>
            </a:stretch>
          </a:blipFill>
          <a:ln>
            <a:noFill/>
          </a:ln>
        </p:spPr>
        <p:txBody>
          <a:bodyPr/>
          <a:lstStyle/>
          <a:p>
            <a:endParaRPr lang="en-US"/>
          </a:p>
        </p:txBody>
      </p:sp>
      <p:sp>
        <p:nvSpPr>
          <p:cNvPr id="377" name="Google Shape;377;p31"/>
          <p:cNvSpPr/>
          <p:nvPr/>
        </p:nvSpPr>
        <p:spPr>
          <a:xfrm>
            <a:off x="5590163" y="7697150"/>
            <a:ext cx="5823670" cy="2245607"/>
          </a:xfrm>
          <a:custGeom>
            <a:avLst/>
            <a:gdLst/>
            <a:ahLst/>
            <a:cxnLst/>
            <a:rect l="l" t="t" r="r" b="b"/>
            <a:pathLst>
              <a:path w="5823670" h="2245607" extrusionOk="0">
                <a:moveTo>
                  <a:pt x="0" y="0"/>
                </a:moveTo>
                <a:lnTo>
                  <a:pt x="5823670" y="0"/>
                </a:lnTo>
                <a:lnTo>
                  <a:pt x="5823670" y="2245607"/>
                </a:lnTo>
                <a:lnTo>
                  <a:pt x="0" y="2245607"/>
                </a:lnTo>
                <a:lnTo>
                  <a:pt x="0" y="0"/>
                </a:lnTo>
                <a:close/>
              </a:path>
            </a:pathLst>
          </a:custGeom>
          <a:blipFill rotWithShape="1">
            <a:blip r:embed="rId7">
              <a:alphaModFix/>
            </a:blip>
            <a:stretch>
              <a:fillRect/>
            </a:stretch>
          </a:blipFill>
          <a:ln>
            <a:noFill/>
          </a:ln>
        </p:spPr>
        <p:txBody>
          <a:bodyPr/>
          <a:lstStyle/>
          <a:p>
            <a:endParaRPr lang="en-US"/>
          </a:p>
        </p:txBody>
      </p:sp>
      <p:sp>
        <p:nvSpPr>
          <p:cNvPr id="378" name="Google Shape;378;p31"/>
          <p:cNvSpPr/>
          <p:nvPr/>
        </p:nvSpPr>
        <p:spPr>
          <a:xfrm>
            <a:off x="13557025" y="7980399"/>
            <a:ext cx="3574292" cy="1876503"/>
          </a:xfrm>
          <a:custGeom>
            <a:avLst/>
            <a:gdLst/>
            <a:ahLst/>
            <a:cxnLst/>
            <a:rect l="l" t="t" r="r" b="b"/>
            <a:pathLst>
              <a:path w="3574292" h="1876503" extrusionOk="0">
                <a:moveTo>
                  <a:pt x="0" y="0"/>
                </a:moveTo>
                <a:lnTo>
                  <a:pt x="3574293" y="0"/>
                </a:lnTo>
                <a:lnTo>
                  <a:pt x="3574293" y="1876503"/>
                </a:lnTo>
                <a:lnTo>
                  <a:pt x="0" y="1876503"/>
                </a:lnTo>
                <a:lnTo>
                  <a:pt x="0" y="0"/>
                </a:lnTo>
                <a:close/>
              </a:path>
            </a:pathLst>
          </a:custGeom>
          <a:blipFill rotWithShape="1">
            <a:blip r:embed="rId8">
              <a:alphaModFix/>
            </a:blip>
            <a:stretch>
              <a:fillRect/>
            </a:stretch>
          </a:blipFill>
          <a:ln>
            <a:noFill/>
          </a:ln>
        </p:spPr>
        <p:txBody>
          <a:bodyPr/>
          <a:lstStyle/>
          <a:p>
            <a:endParaRPr lang="en-US"/>
          </a:p>
        </p:txBody>
      </p:sp>
      <p:sp>
        <p:nvSpPr>
          <p:cNvPr id="379" name="Google Shape;379;p31"/>
          <p:cNvSpPr txBox="1"/>
          <p:nvPr/>
        </p:nvSpPr>
        <p:spPr>
          <a:xfrm>
            <a:off x="4063324" y="1315021"/>
            <a:ext cx="9805358" cy="13811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HOW ARE WE DOING COMPARED TO OTHER STATES</a:t>
            </a:r>
            <a:endParaRPr/>
          </a:p>
        </p:txBody>
      </p:sp>
      <p:sp>
        <p:nvSpPr>
          <p:cNvPr id="380" name="Google Shape;380;p31"/>
          <p:cNvSpPr txBox="1"/>
          <p:nvPr/>
        </p:nvSpPr>
        <p:spPr>
          <a:xfrm>
            <a:off x="2849500" y="2736525"/>
            <a:ext cx="12318900" cy="5336700"/>
          </a:xfrm>
          <a:prstGeom prst="rect">
            <a:avLst/>
          </a:prstGeom>
          <a:noFill/>
          <a:ln>
            <a:noFill/>
          </a:ln>
        </p:spPr>
        <p:txBody>
          <a:bodyPr spcFirstLastPara="1" wrap="square" lIns="0" tIns="0" rIns="0" bIns="0" anchor="t" anchorCtr="0">
            <a:spAutoFit/>
          </a:bodyPr>
          <a:lstStyle/>
          <a:p>
            <a:pPr marL="0" marR="0" lvl="0" indent="0" algn="ctr" rtl="0">
              <a:lnSpc>
                <a:spcPct val="228555"/>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699310" marR="0" lvl="1" indent="-324254" algn="l" rtl="0">
              <a:lnSpc>
                <a:spcPct val="139981"/>
              </a:lnSpc>
              <a:spcBef>
                <a:spcPts val="0"/>
              </a:spcBef>
              <a:spcAft>
                <a:spcPts val="0"/>
              </a:spcAft>
              <a:buClr>
                <a:schemeClr val="dk2"/>
              </a:buClr>
              <a:buSzPts val="2839"/>
              <a:buFont typeface="League Spartan"/>
              <a:buChar char="•"/>
            </a:pPr>
            <a:r>
              <a:rPr lang="en-US" sz="2839" i="0" u="none" strike="noStrike" cap="none">
                <a:solidFill>
                  <a:schemeClr val="dk2"/>
                </a:solidFill>
                <a:latin typeface="League Spartan"/>
                <a:ea typeface="League Spartan"/>
                <a:cs typeface="League Spartan"/>
                <a:sym typeface="League Spartan"/>
              </a:rPr>
              <a:t>CAAD</a:t>
            </a:r>
            <a:endParaRPr sz="1000">
              <a:solidFill>
                <a:schemeClr val="dk2"/>
              </a:solidFill>
              <a:latin typeface="League Spartan"/>
              <a:ea typeface="League Spartan"/>
              <a:cs typeface="League Spartan"/>
              <a:sym typeface="League Spartan"/>
            </a:endParaRPr>
          </a:p>
          <a:p>
            <a:pPr marL="699310" marR="0" lvl="1" indent="-324254" algn="l" rtl="0">
              <a:lnSpc>
                <a:spcPct val="139981"/>
              </a:lnSpc>
              <a:spcBef>
                <a:spcPts val="0"/>
              </a:spcBef>
              <a:spcAft>
                <a:spcPts val="0"/>
              </a:spcAft>
              <a:buClr>
                <a:schemeClr val="dk2"/>
              </a:buClr>
              <a:buSzPts val="2839"/>
              <a:buFont typeface="League Spartan"/>
              <a:buChar char="•"/>
            </a:pPr>
            <a:r>
              <a:rPr lang="en-US" sz="2839" i="0" u="none" strike="noStrike" cap="none">
                <a:solidFill>
                  <a:schemeClr val="dk2"/>
                </a:solidFill>
                <a:latin typeface="League Spartan"/>
                <a:ea typeface="League Spartan"/>
                <a:cs typeface="League Spartan"/>
                <a:sym typeface="League Spartan"/>
              </a:rPr>
              <a:t>CIAC</a:t>
            </a:r>
            <a:endParaRPr sz="1000">
              <a:solidFill>
                <a:schemeClr val="dk2"/>
              </a:solidFill>
              <a:latin typeface="League Spartan"/>
              <a:ea typeface="League Spartan"/>
              <a:cs typeface="League Spartan"/>
              <a:sym typeface="League Spartan"/>
            </a:endParaRPr>
          </a:p>
          <a:p>
            <a:pPr marL="699310" marR="0" lvl="1" indent="-324254" algn="l" rtl="0">
              <a:lnSpc>
                <a:spcPct val="139981"/>
              </a:lnSpc>
              <a:spcBef>
                <a:spcPts val="0"/>
              </a:spcBef>
              <a:spcAft>
                <a:spcPts val="0"/>
              </a:spcAft>
              <a:buClr>
                <a:schemeClr val="dk2"/>
              </a:buClr>
              <a:buSzPts val="2839"/>
              <a:buFont typeface="League Spartan"/>
              <a:buChar char="•"/>
            </a:pPr>
            <a:r>
              <a:rPr lang="en-US" sz="2839" i="0" u="none" strike="noStrike" cap="none">
                <a:solidFill>
                  <a:schemeClr val="dk2"/>
                </a:solidFill>
                <a:latin typeface="League Spartan"/>
                <a:ea typeface="League Spartan"/>
                <a:cs typeface="League Spartan"/>
                <a:sym typeface="League Spartan"/>
              </a:rPr>
              <a:t>Class Act</a:t>
            </a:r>
            <a:endParaRPr sz="1000">
              <a:solidFill>
                <a:schemeClr val="dk2"/>
              </a:solidFill>
              <a:latin typeface="League Spartan"/>
              <a:ea typeface="League Spartan"/>
              <a:cs typeface="League Spartan"/>
              <a:sym typeface="League Spartan"/>
            </a:endParaRPr>
          </a:p>
          <a:p>
            <a:pPr marL="699310" marR="0" lvl="1" indent="-324254" algn="l" rtl="0">
              <a:lnSpc>
                <a:spcPct val="139981"/>
              </a:lnSpc>
              <a:spcBef>
                <a:spcPts val="0"/>
              </a:spcBef>
              <a:spcAft>
                <a:spcPts val="0"/>
              </a:spcAft>
              <a:buClr>
                <a:schemeClr val="dk2"/>
              </a:buClr>
              <a:buSzPts val="2839"/>
              <a:buFont typeface="League Spartan"/>
              <a:buChar char="•"/>
            </a:pPr>
            <a:r>
              <a:rPr lang="en-US" sz="2839" i="0" u="none" strike="noStrike" cap="none">
                <a:solidFill>
                  <a:schemeClr val="dk2"/>
                </a:solidFill>
                <a:latin typeface="League Spartan"/>
                <a:ea typeface="League Spartan"/>
                <a:cs typeface="League Spartan"/>
                <a:sym typeface="League Spartan"/>
              </a:rPr>
              <a:t>Sportsmanship Conference</a:t>
            </a:r>
            <a:endParaRPr sz="1000">
              <a:solidFill>
                <a:schemeClr val="dk2"/>
              </a:solidFill>
              <a:latin typeface="League Spartan"/>
              <a:ea typeface="League Spartan"/>
              <a:cs typeface="League Spartan"/>
              <a:sym typeface="League Spartan"/>
            </a:endParaRPr>
          </a:p>
          <a:p>
            <a:pPr marL="699310" marR="0" lvl="1" indent="-324254" algn="l" rtl="0">
              <a:lnSpc>
                <a:spcPct val="139981"/>
              </a:lnSpc>
              <a:spcBef>
                <a:spcPts val="0"/>
              </a:spcBef>
              <a:spcAft>
                <a:spcPts val="0"/>
              </a:spcAft>
              <a:buClr>
                <a:schemeClr val="dk2"/>
              </a:buClr>
              <a:buSzPts val="2839"/>
              <a:buFont typeface="League Spartan"/>
              <a:buChar char="•"/>
            </a:pPr>
            <a:r>
              <a:rPr lang="en-US" sz="2839" i="0" u="none" strike="noStrike" cap="none">
                <a:solidFill>
                  <a:schemeClr val="dk2"/>
                </a:solidFill>
                <a:latin typeface="League Spartan"/>
                <a:ea typeface="League Spartan"/>
                <a:cs typeface="League Spartan"/>
                <a:sym typeface="League Spartan"/>
              </a:rPr>
              <a:t>League Initiatives</a:t>
            </a:r>
            <a:endParaRPr sz="1000">
              <a:solidFill>
                <a:schemeClr val="dk2"/>
              </a:solidFill>
              <a:latin typeface="League Spartan"/>
              <a:ea typeface="League Spartan"/>
              <a:cs typeface="League Spartan"/>
              <a:sym typeface="League Spartan"/>
            </a:endParaRPr>
          </a:p>
          <a:p>
            <a:pPr marL="699310" marR="0" lvl="1" indent="-324254" algn="l" rtl="0">
              <a:lnSpc>
                <a:spcPct val="139981"/>
              </a:lnSpc>
              <a:spcBef>
                <a:spcPts val="0"/>
              </a:spcBef>
              <a:spcAft>
                <a:spcPts val="0"/>
              </a:spcAft>
              <a:buClr>
                <a:schemeClr val="dk2"/>
              </a:buClr>
              <a:buSzPts val="2839"/>
              <a:buFont typeface="League Spartan"/>
              <a:buChar char="•"/>
            </a:pPr>
            <a:r>
              <a:rPr lang="en-US" sz="2839" i="0" u="none" strike="noStrike" cap="none">
                <a:solidFill>
                  <a:schemeClr val="dk2"/>
                </a:solidFill>
                <a:latin typeface="League Spartan"/>
                <a:ea typeface="League Spartan"/>
                <a:cs typeface="League Spartan"/>
                <a:sym typeface="League Spartan"/>
              </a:rPr>
              <a:t>What </a:t>
            </a:r>
            <a:r>
              <a:rPr lang="en-US" sz="2839">
                <a:solidFill>
                  <a:schemeClr val="dk2"/>
                </a:solidFill>
                <a:latin typeface="League Spartan"/>
                <a:ea typeface="League Spartan"/>
                <a:cs typeface="League Spartan"/>
                <a:sym typeface="League Spartan"/>
              </a:rPr>
              <a:t>a </a:t>
            </a:r>
            <a:r>
              <a:rPr lang="en-US" sz="2839" i="0" u="none" strike="noStrike" cap="none">
                <a:solidFill>
                  <a:schemeClr val="dk2"/>
                </a:solidFill>
                <a:latin typeface="League Spartan"/>
                <a:ea typeface="League Spartan"/>
                <a:cs typeface="League Spartan"/>
                <a:sym typeface="League Spartan"/>
              </a:rPr>
              <a:t>few other states are doing when parents get kicked out </a:t>
            </a:r>
            <a:endParaRPr sz="1000">
              <a:solidFill>
                <a:schemeClr val="dk2"/>
              </a:solidFill>
              <a:latin typeface="League Spartan"/>
              <a:ea typeface="League Spartan"/>
              <a:cs typeface="League Spartan"/>
              <a:sym typeface="League Spartan"/>
            </a:endParaRPr>
          </a:p>
          <a:p>
            <a:pPr marL="699310" marR="0" lvl="1" indent="-324254" algn="l" rtl="0">
              <a:lnSpc>
                <a:spcPct val="139981"/>
              </a:lnSpc>
              <a:spcBef>
                <a:spcPts val="0"/>
              </a:spcBef>
              <a:spcAft>
                <a:spcPts val="0"/>
              </a:spcAft>
              <a:buClr>
                <a:schemeClr val="dk2"/>
              </a:buClr>
              <a:buSzPts val="2839"/>
              <a:buFont typeface="League Spartan"/>
              <a:buChar char="•"/>
            </a:pPr>
            <a:r>
              <a:rPr lang="en-US" sz="2839" i="0" u="none" strike="noStrike" cap="none">
                <a:solidFill>
                  <a:schemeClr val="dk2"/>
                </a:solidFill>
                <a:latin typeface="League Spartan"/>
                <a:ea typeface="League Spartan"/>
                <a:cs typeface="League Spartan"/>
                <a:sym typeface="League Spartan"/>
              </a:rPr>
              <a:t>Where do we go from here? NFHS Bench Bad Behavior Initiative </a:t>
            </a:r>
            <a:endParaRPr sz="1000">
              <a:solidFill>
                <a:schemeClr val="dk2"/>
              </a:solidFill>
              <a:latin typeface="League Spartan"/>
              <a:ea typeface="League Spartan"/>
              <a:cs typeface="League Spartan"/>
              <a:sym typeface="League Spartan"/>
            </a:endParaRPr>
          </a:p>
          <a:p>
            <a:pPr marL="0" marR="0" lvl="0" indent="0" algn="ctr" rtl="0">
              <a:lnSpc>
                <a:spcPct val="127014"/>
              </a:lnSpc>
              <a:spcBef>
                <a:spcPts val="0"/>
              </a:spcBef>
              <a:spcAft>
                <a:spcPts val="0"/>
              </a:spcAft>
              <a:buNone/>
            </a:pPr>
            <a:endParaRPr sz="2739" b="0" i="0" u="none" strike="noStrike" cap="none">
              <a:solidFill>
                <a:srgbClr val="8193AC"/>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pic>
        <p:nvPicPr>
          <p:cNvPr id="111" name="Google Shape;111;p14"/>
          <p:cNvPicPr preferRelativeResize="0"/>
          <p:nvPr/>
        </p:nvPicPr>
        <p:blipFill rotWithShape="1">
          <a:blip r:embed="rId4">
            <a:alphaModFix/>
          </a:blip>
          <a:srcRect l="28675" r="28674"/>
          <a:stretch/>
        </p:blipFill>
        <p:spPr>
          <a:xfrm>
            <a:off x="11865503" y="-299614"/>
            <a:ext cx="6933865" cy="10831841"/>
          </a:xfrm>
          <a:prstGeom prst="rect">
            <a:avLst/>
          </a:prstGeom>
          <a:noFill/>
          <a:ln>
            <a:noFill/>
          </a:ln>
        </p:spPr>
      </p:pic>
      <p:grpSp>
        <p:nvGrpSpPr>
          <p:cNvPr id="112" name="Google Shape;112;p14"/>
          <p:cNvGrpSpPr/>
          <p:nvPr/>
        </p:nvGrpSpPr>
        <p:grpSpPr>
          <a:xfrm rot="10799999">
            <a:off x="9144000" y="6390939"/>
            <a:ext cx="5443005" cy="4805153"/>
            <a:chOff x="0" y="-6350"/>
            <a:chExt cx="812800" cy="717550"/>
          </a:xfrm>
        </p:grpSpPr>
        <p:sp>
          <p:nvSpPr>
            <p:cNvPr id="113" name="Google Shape;113;p14"/>
            <p:cNvSpPr/>
            <p:nvPr/>
          </p:nvSpPr>
          <p:spPr>
            <a:xfrm>
              <a:off x="0" y="0"/>
              <a:ext cx="812800" cy="711200"/>
            </a:xfrm>
            <a:custGeom>
              <a:avLst/>
              <a:gdLst/>
              <a:ahLst/>
              <a:cxnLst/>
              <a:rect l="l" t="t" r="r" b="b"/>
              <a:pathLst>
                <a:path w="812800" h="711200" extrusionOk="0">
                  <a:moveTo>
                    <a:pt x="406400" y="711200"/>
                  </a:moveTo>
                  <a:lnTo>
                    <a:pt x="812800" y="0"/>
                  </a:lnTo>
                  <a:lnTo>
                    <a:pt x="0" y="0"/>
                  </a:lnTo>
                  <a:lnTo>
                    <a:pt x="406400" y="711200"/>
                  </a:lnTo>
                  <a:close/>
                </a:path>
              </a:pathLst>
            </a:custGeom>
            <a:solidFill>
              <a:srgbClr val="8193AC"/>
            </a:solidFill>
            <a:ln>
              <a:noFill/>
            </a:ln>
          </p:spPr>
          <p:txBody>
            <a:bodyPr/>
            <a:lstStyle/>
            <a:p>
              <a:endParaRPr lang="en-US"/>
            </a:p>
          </p:txBody>
        </p:sp>
        <p:sp>
          <p:nvSpPr>
            <p:cNvPr id="114" name="Google Shape;114;p14"/>
            <p:cNvSpPr txBox="1"/>
            <p:nvPr/>
          </p:nvSpPr>
          <p:spPr>
            <a:xfrm>
              <a:off x="127000" y="-63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14"/>
          <p:cNvSpPr/>
          <p:nvPr/>
        </p:nvSpPr>
        <p:spPr>
          <a:xfrm rot="3609890">
            <a:off x="8226948" y="8161451"/>
            <a:ext cx="7216534" cy="342785"/>
          </a:xfrm>
          <a:custGeom>
            <a:avLst/>
            <a:gdLst/>
            <a:ahLst/>
            <a:cxnLst/>
            <a:rect l="l" t="t" r="r" b="b"/>
            <a:pathLst>
              <a:path w="7216534" h="342785" extrusionOk="0">
                <a:moveTo>
                  <a:pt x="0" y="0"/>
                </a:moveTo>
                <a:lnTo>
                  <a:pt x="7216534" y="0"/>
                </a:lnTo>
                <a:lnTo>
                  <a:pt x="7216534" y="342786"/>
                </a:lnTo>
                <a:lnTo>
                  <a:pt x="0" y="342786"/>
                </a:lnTo>
                <a:lnTo>
                  <a:pt x="0" y="0"/>
                </a:lnTo>
                <a:close/>
              </a:path>
            </a:pathLst>
          </a:custGeom>
          <a:blipFill rotWithShape="1">
            <a:blip r:embed="rId5">
              <a:alphaModFix amt="55000"/>
            </a:blip>
            <a:stretch>
              <a:fillRect/>
            </a:stretch>
          </a:blipFill>
          <a:ln>
            <a:noFill/>
          </a:ln>
        </p:spPr>
        <p:txBody>
          <a:bodyPr/>
          <a:lstStyle/>
          <a:p>
            <a:endParaRPr lang="en-US"/>
          </a:p>
        </p:txBody>
      </p:sp>
      <p:sp>
        <p:nvSpPr>
          <p:cNvPr id="116" name="Google Shape;116;p14"/>
          <p:cNvSpPr/>
          <p:nvPr/>
        </p:nvSpPr>
        <p:spPr>
          <a:xfrm rot="-4357799">
            <a:off x="9498029" y="2033600"/>
            <a:ext cx="7216534" cy="342785"/>
          </a:xfrm>
          <a:custGeom>
            <a:avLst/>
            <a:gdLst/>
            <a:ahLst/>
            <a:cxnLst/>
            <a:rect l="l" t="t" r="r" b="b"/>
            <a:pathLst>
              <a:path w="7216534" h="342785" extrusionOk="0">
                <a:moveTo>
                  <a:pt x="0" y="0"/>
                </a:moveTo>
                <a:lnTo>
                  <a:pt x="7216534" y="0"/>
                </a:lnTo>
                <a:lnTo>
                  <a:pt x="7216534" y="342785"/>
                </a:lnTo>
                <a:lnTo>
                  <a:pt x="0" y="342785"/>
                </a:lnTo>
                <a:lnTo>
                  <a:pt x="0" y="0"/>
                </a:lnTo>
                <a:close/>
              </a:path>
            </a:pathLst>
          </a:custGeom>
          <a:blipFill rotWithShape="1">
            <a:blip r:embed="rId5">
              <a:alphaModFix amt="55000"/>
            </a:blip>
            <a:stretch>
              <a:fillRect/>
            </a:stretch>
          </a:blipFill>
          <a:ln>
            <a:noFill/>
          </a:ln>
        </p:spPr>
        <p:txBody>
          <a:bodyPr/>
          <a:lstStyle/>
          <a:p>
            <a:endParaRPr lang="en-US"/>
          </a:p>
        </p:txBody>
      </p:sp>
      <p:grpSp>
        <p:nvGrpSpPr>
          <p:cNvPr id="117" name="Google Shape;117;p14"/>
          <p:cNvGrpSpPr/>
          <p:nvPr/>
        </p:nvGrpSpPr>
        <p:grpSpPr>
          <a:xfrm rot="-1772257">
            <a:off x="11844489" y="4255143"/>
            <a:ext cx="1688777" cy="7679833"/>
            <a:chOff x="0" y="-57150"/>
            <a:chExt cx="444781" cy="2022672"/>
          </a:xfrm>
        </p:grpSpPr>
        <p:sp>
          <p:nvSpPr>
            <p:cNvPr id="118" name="Google Shape;118;p14"/>
            <p:cNvSpPr/>
            <p:nvPr/>
          </p:nvSpPr>
          <p:spPr>
            <a:xfrm>
              <a:off x="0" y="0"/>
              <a:ext cx="444781" cy="1965522"/>
            </a:xfrm>
            <a:custGeom>
              <a:avLst/>
              <a:gdLst/>
              <a:ahLst/>
              <a:cxnLst/>
              <a:rect l="l" t="t" r="r" b="b"/>
              <a:pathLst>
                <a:path w="444781" h="1965522" extrusionOk="0">
                  <a:moveTo>
                    <a:pt x="0" y="0"/>
                  </a:moveTo>
                  <a:lnTo>
                    <a:pt x="444781" y="0"/>
                  </a:lnTo>
                  <a:lnTo>
                    <a:pt x="444781" y="1965522"/>
                  </a:lnTo>
                  <a:lnTo>
                    <a:pt x="0" y="1965522"/>
                  </a:lnTo>
                  <a:close/>
                </a:path>
              </a:pathLst>
            </a:custGeom>
            <a:solidFill>
              <a:srgbClr val="213E6E"/>
            </a:solidFill>
            <a:ln>
              <a:noFill/>
            </a:ln>
          </p:spPr>
          <p:txBody>
            <a:bodyPr/>
            <a:lstStyle/>
            <a:p>
              <a:endParaRPr lang="en-US"/>
            </a:p>
          </p:txBody>
        </p:sp>
        <p:sp>
          <p:nvSpPr>
            <p:cNvPr id="119" name="Google Shape;119;p14"/>
            <p:cNvSpPr txBox="1"/>
            <p:nvPr/>
          </p:nvSpPr>
          <p:spPr>
            <a:xfrm>
              <a:off x="0" y="-57150"/>
              <a:ext cx="444781" cy="202267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0" name="Google Shape;120;p14"/>
          <p:cNvGrpSpPr/>
          <p:nvPr/>
        </p:nvGrpSpPr>
        <p:grpSpPr>
          <a:xfrm>
            <a:off x="-776241" y="690201"/>
            <a:ext cx="9588280" cy="1953431"/>
            <a:chOff x="0" y="-57150"/>
            <a:chExt cx="2525308" cy="514484"/>
          </a:xfrm>
        </p:grpSpPr>
        <p:sp>
          <p:nvSpPr>
            <p:cNvPr id="121" name="Google Shape;121;p14"/>
            <p:cNvSpPr/>
            <p:nvPr/>
          </p:nvSpPr>
          <p:spPr>
            <a:xfrm>
              <a:off x="0" y="0"/>
              <a:ext cx="2525308" cy="457334"/>
            </a:xfrm>
            <a:custGeom>
              <a:avLst/>
              <a:gdLst/>
              <a:ahLst/>
              <a:cxnLst/>
              <a:rect l="l" t="t" r="r" b="b"/>
              <a:pathLst>
                <a:path w="2525308" h="457334" extrusionOk="0">
                  <a:moveTo>
                    <a:pt x="74284" y="0"/>
                  </a:moveTo>
                  <a:lnTo>
                    <a:pt x="2451024" y="0"/>
                  </a:lnTo>
                  <a:cubicBezTo>
                    <a:pt x="2470726" y="0"/>
                    <a:pt x="2489620" y="7826"/>
                    <a:pt x="2503551" y="21757"/>
                  </a:cubicBezTo>
                  <a:cubicBezTo>
                    <a:pt x="2517482" y="35688"/>
                    <a:pt x="2525308" y="54583"/>
                    <a:pt x="2525308" y="74284"/>
                  </a:cubicBezTo>
                  <a:lnTo>
                    <a:pt x="2525308" y="383050"/>
                  </a:lnTo>
                  <a:cubicBezTo>
                    <a:pt x="2525308" y="402751"/>
                    <a:pt x="2517482" y="421646"/>
                    <a:pt x="2503551" y="435577"/>
                  </a:cubicBezTo>
                  <a:cubicBezTo>
                    <a:pt x="2489620" y="449508"/>
                    <a:pt x="2470726" y="457334"/>
                    <a:pt x="2451024" y="457334"/>
                  </a:cubicBezTo>
                  <a:lnTo>
                    <a:pt x="74284" y="457334"/>
                  </a:lnTo>
                  <a:cubicBezTo>
                    <a:pt x="54583" y="457334"/>
                    <a:pt x="35688" y="449508"/>
                    <a:pt x="21757" y="435577"/>
                  </a:cubicBezTo>
                  <a:cubicBezTo>
                    <a:pt x="7826" y="421646"/>
                    <a:pt x="0" y="402751"/>
                    <a:pt x="0" y="383050"/>
                  </a:cubicBezTo>
                  <a:lnTo>
                    <a:pt x="0" y="74284"/>
                  </a:lnTo>
                  <a:cubicBezTo>
                    <a:pt x="0" y="54583"/>
                    <a:pt x="7826" y="35688"/>
                    <a:pt x="21757" y="21757"/>
                  </a:cubicBezTo>
                  <a:cubicBezTo>
                    <a:pt x="35688" y="7826"/>
                    <a:pt x="54583" y="0"/>
                    <a:pt x="74284"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txBox="1"/>
            <p:nvPr/>
          </p:nvSpPr>
          <p:spPr>
            <a:xfrm>
              <a:off x="0" y="-57150"/>
              <a:ext cx="2525308" cy="51448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3" name="Google Shape;123;p14"/>
          <p:cNvGrpSpPr/>
          <p:nvPr/>
        </p:nvGrpSpPr>
        <p:grpSpPr>
          <a:xfrm rot="997894">
            <a:off x="11122563" y="-1175891"/>
            <a:ext cx="1896148" cy="6946337"/>
            <a:chOff x="0" y="-57150"/>
            <a:chExt cx="499397" cy="1829488"/>
          </a:xfrm>
        </p:grpSpPr>
        <p:sp>
          <p:nvSpPr>
            <p:cNvPr id="124" name="Google Shape;124;p14"/>
            <p:cNvSpPr/>
            <p:nvPr/>
          </p:nvSpPr>
          <p:spPr>
            <a:xfrm>
              <a:off x="0" y="0"/>
              <a:ext cx="499397" cy="1772338"/>
            </a:xfrm>
            <a:custGeom>
              <a:avLst/>
              <a:gdLst/>
              <a:ahLst/>
              <a:cxnLst/>
              <a:rect l="l" t="t" r="r" b="b"/>
              <a:pathLst>
                <a:path w="499397" h="1772338" extrusionOk="0">
                  <a:moveTo>
                    <a:pt x="0" y="0"/>
                  </a:moveTo>
                  <a:lnTo>
                    <a:pt x="499397" y="0"/>
                  </a:lnTo>
                  <a:lnTo>
                    <a:pt x="499397" y="1772338"/>
                  </a:lnTo>
                  <a:lnTo>
                    <a:pt x="0" y="1772338"/>
                  </a:lnTo>
                  <a:close/>
                </a:path>
              </a:pathLst>
            </a:custGeom>
            <a:solidFill>
              <a:srgbClr val="213E6E"/>
            </a:solidFill>
            <a:ln>
              <a:noFill/>
            </a:ln>
          </p:spPr>
          <p:txBody>
            <a:bodyPr/>
            <a:lstStyle/>
            <a:p>
              <a:endParaRPr lang="en-US"/>
            </a:p>
          </p:txBody>
        </p:sp>
        <p:sp>
          <p:nvSpPr>
            <p:cNvPr id="125" name="Google Shape;125;p14"/>
            <p:cNvSpPr txBox="1"/>
            <p:nvPr/>
          </p:nvSpPr>
          <p:spPr>
            <a:xfrm>
              <a:off x="0" y="-57150"/>
              <a:ext cx="499397" cy="182948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6" name="Google Shape;126;p14"/>
          <p:cNvSpPr/>
          <p:nvPr/>
        </p:nvSpPr>
        <p:spPr>
          <a:xfrm>
            <a:off x="7397332" y="6880530"/>
            <a:ext cx="3062704" cy="3147780"/>
          </a:xfrm>
          <a:custGeom>
            <a:avLst/>
            <a:gdLst/>
            <a:ahLst/>
            <a:cxnLst/>
            <a:rect l="l" t="t" r="r" b="b"/>
            <a:pathLst>
              <a:path w="3062704" h="3147780" extrusionOk="0">
                <a:moveTo>
                  <a:pt x="0" y="0"/>
                </a:moveTo>
                <a:lnTo>
                  <a:pt x="3062704" y="0"/>
                </a:lnTo>
                <a:lnTo>
                  <a:pt x="3062704" y="3147779"/>
                </a:lnTo>
                <a:lnTo>
                  <a:pt x="0" y="3147779"/>
                </a:lnTo>
                <a:lnTo>
                  <a:pt x="0" y="0"/>
                </a:lnTo>
                <a:close/>
              </a:path>
            </a:pathLst>
          </a:custGeom>
          <a:blipFill rotWithShape="1">
            <a:blip r:embed="rId6">
              <a:alphaModFix/>
            </a:blip>
            <a:stretch>
              <a:fillRect/>
            </a:stretch>
          </a:blipFill>
          <a:ln>
            <a:noFill/>
          </a:ln>
        </p:spPr>
        <p:txBody>
          <a:bodyPr/>
          <a:lstStyle/>
          <a:p>
            <a:endParaRPr lang="en-US"/>
          </a:p>
        </p:txBody>
      </p:sp>
      <p:grpSp>
        <p:nvGrpSpPr>
          <p:cNvPr id="127" name="Google Shape;127;p14"/>
          <p:cNvGrpSpPr/>
          <p:nvPr/>
        </p:nvGrpSpPr>
        <p:grpSpPr>
          <a:xfrm>
            <a:off x="461068" y="6942209"/>
            <a:ext cx="6812855" cy="3086100"/>
            <a:chOff x="0" y="0"/>
            <a:chExt cx="1794332" cy="812800"/>
          </a:xfrm>
        </p:grpSpPr>
        <p:sp>
          <p:nvSpPr>
            <p:cNvPr id="128" name="Google Shape;128;p14"/>
            <p:cNvSpPr/>
            <p:nvPr/>
          </p:nvSpPr>
          <p:spPr>
            <a:xfrm>
              <a:off x="0" y="0"/>
              <a:ext cx="1794332" cy="812800"/>
            </a:xfrm>
            <a:custGeom>
              <a:avLst/>
              <a:gdLst/>
              <a:ahLst/>
              <a:cxnLst/>
              <a:rect l="l" t="t" r="r" b="b"/>
              <a:pathLst>
                <a:path w="1794332" h="812800" extrusionOk="0">
                  <a:moveTo>
                    <a:pt x="1794332" y="406400"/>
                  </a:moveTo>
                  <a:lnTo>
                    <a:pt x="1387932" y="0"/>
                  </a:lnTo>
                  <a:lnTo>
                    <a:pt x="1387932" y="203200"/>
                  </a:lnTo>
                  <a:lnTo>
                    <a:pt x="0" y="203200"/>
                  </a:lnTo>
                  <a:lnTo>
                    <a:pt x="0" y="609600"/>
                  </a:lnTo>
                  <a:lnTo>
                    <a:pt x="1387932" y="609600"/>
                  </a:lnTo>
                  <a:lnTo>
                    <a:pt x="1387932" y="812800"/>
                  </a:lnTo>
                  <a:lnTo>
                    <a:pt x="1794332" y="406400"/>
                  </a:lnTo>
                  <a:close/>
                </a:path>
              </a:pathLst>
            </a:custGeom>
            <a:solidFill>
              <a:srgbClr val="003D60"/>
            </a:solidFill>
            <a:ln>
              <a:noFill/>
            </a:ln>
          </p:spPr>
          <p:txBody>
            <a:bodyPr/>
            <a:lstStyle/>
            <a:p>
              <a:endParaRPr lang="en-US"/>
            </a:p>
          </p:txBody>
        </p:sp>
        <p:sp>
          <p:nvSpPr>
            <p:cNvPr id="129" name="Google Shape;129;p14"/>
            <p:cNvSpPr txBox="1"/>
            <p:nvPr/>
          </p:nvSpPr>
          <p:spPr>
            <a:xfrm>
              <a:off x="0" y="146050"/>
              <a:ext cx="1692732" cy="4635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0" name="Google Shape;130;p14"/>
          <p:cNvSpPr/>
          <p:nvPr/>
        </p:nvSpPr>
        <p:spPr>
          <a:xfrm>
            <a:off x="10583861" y="8247095"/>
            <a:ext cx="2326588" cy="1697113"/>
          </a:xfrm>
          <a:custGeom>
            <a:avLst/>
            <a:gdLst/>
            <a:ahLst/>
            <a:cxnLst/>
            <a:rect l="l" t="t" r="r" b="b"/>
            <a:pathLst>
              <a:path w="2326588" h="1697113" extrusionOk="0">
                <a:moveTo>
                  <a:pt x="0" y="0"/>
                </a:moveTo>
                <a:lnTo>
                  <a:pt x="2326588" y="0"/>
                </a:lnTo>
                <a:lnTo>
                  <a:pt x="2326588" y="1697114"/>
                </a:lnTo>
                <a:lnTo>
                  <a:pt x="0" y="1697114"/>
                </a:lnTo>
                <a:lnTo>
                  <a:pt x="0" y="0"/>
                </a:lnTo>
                <a:close/>
              </a:path>
            </a:pathLst>
          </a:custGeom>
          <a:blipFill rotWithShape="1">
            <a:blip r:embed="rId7">
              <a:alphaModFix/>
            </a:blip>
            <a:stretch>
              <a:fillRect/>
            </a:stretch>
          </a:blipFill>
          <a:ln>
            <a:noFill/>
          </a:ln>
        </p:spPr>
        <p:txBody>
          <a:bodyPr/>
          <a:lstStyle/>
          <a:p>
            <a:endParaRPr lang="en-US"/>
          </a:p>
        </p:txBody>
      </p:sp>
      <p:sp>
        <p:nvSpPr>
          <p:cNvPr id="131" name="Google Shape;131;p14"/>
          <p:cNvSpPr txBox="1"/>
          <p:nvPr/>
        </p:nvSpPr>
        <p:spPr>
          <a:xfrm>
            <a:off x="919303" y="3514725"/>
            <a:ext cx="9248845" cy="3171825"/>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WHEN IT COMES TO BEHAVIOR AT SPORTING EVENTS, WHO CREATES THE MOST ISSUES FOR ATHLETIC DIRECTORS?</a:t>
            </a:r>
            <a:endParaRPr/>
          </a:p>
        </p:txBody>
      </p:sp>
      <p:sp>
        <p:nvSpPr>
          <p:cNvPr id="132" name="Google Shape;132;p14"/>
          <p:cNvSpPr txBox="1"/>
          <p:nvPr/>
        </p:nvSpPr>
        <p:spPr>
          <a:xfrm>
            <a:off x="586028" y="1078696"/>
            <a:ext cx="73248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WH</a:t>
            </a:r>
            <a:r>
              <a:rPr lang="en-US" sz="4500" b="1">
                <a:solidFill>
                  <a:srgbClr val="8193AC"/>
                </a:solidFill>
                <a:latin typeface="League Spartan"/>
                <a:ea typeface="League Spartan"/>
                <a:cs typeface="League Spartan"/>
                <a:sym typeface="League Spartan"/>
              </a:rPr>
              <a:t>AT</a:t>
            </a:r>
            <a:r>
              <a:rPr lang="en-US" sz="4500" b="1" i="0" u="none" strike="noStrike" cap="none">
                <a:solidFill>
                  <a:srgbClr val="8193AC"/>
                </a:solidFill>
                <a:latin typeface="League Spartan"/>
                <a:ea typeface="League Spartan"/>
                <a:cs typeface="League Spartan"/>
                <a:sym typeface="League Spartan"/>
              </a:rPr>
              <a:t> </a:t>
            </a:r>
            <a:r>
              <a:rPr lang="en-US" sz="4500" b="1">
                <a:solidFill>
                  <a:srgbClr val="8193AC"/>
                </a:solidFill>
                <a:latin typeface="League Spartan"/>
                <a:ea typeface="League Spartan"/>
                <a:cs typeface="League Spartan"/>
                <a:sym typeface="League Spartan"/>
              </a:rPr>
              <a:t>IS ONE OF OUR</a:t>
            </a:r>
            <a:r>
              <a:rPr lang="en-US" sz="4500" b="1" i="0" u="none" strike="noStrike" cap="none">
                <a:solidFill>
                  <a:srgbClr val="8193AC"/>
                </a:solidFill>
                <a:latin typeface="League Spartan"/>
                <a:ea typeface="League Spartan"/>
                <a:cs typeface="League Spartan"/>
                <a:sym typeface="League Spartan"/>
              </a:rPr>
              <a:t> BIGGEST ISSUES IN SPORTS?</a:t>
            </a:r>
            <a:endParaRPr/>
          </a:p>
        </p:txBody>
      </p:sp>
      <p:sp>
        <p:nvSpPr>
          <p:cNvPr id="133" name="Google Shape;133;p14"/>
          <p:cNvSpPr txBox="1"/>
          <p:nvPr/>
        </p:nvSpPr>
        <p:spPr>
          <a:xfrm>
            <a:off x="1118030" y="8266169"/>
            <a:ext cx="5498930" cy="581520"/>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None/>
            </a:pPr>
            <a:r>
              <a:rPr lang="en-US" sz="3378" b="1" i="0" u="none" strike="noStrike" cap="none">
                <a:solidFill>
                  <a:srgbClr val="8193AC"/>
                </a:solidFill>
                <a:latin typeface="League Spartan"/>
                <a:ea typeface="League Spartan"/>
                <a:cs typeface="League Spartan"/>
                <a:sym typeface="League Spartan"/>
              </a:rPr>
              <a:t>GET YOUR PHONE OUT!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sp>
        <p:nvSpPr>
          <p:cNvPr id="386" name="Google Shape;386;p32"/>
          <p:cNvSpPr txBox="1"/>
          <p:nvPr/>
        </p:nvSpPr>
        <p:spPr>
          <a:xfrm>
            <a:off x="1028700" y="1813441"/>
            <a:ext cx="7242326" cy="192013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4471" b="1" i="0" u="none" strike="noStrike" cap="none">
                <a:solidFill>
                  <a:srgbClr val="003D60"/>
                </a:solidFill>
                <a:latin typeface="League Spartan"/>
                <a:ea typeface="League Spartan"/>
                <a:cs typeface="League Spartan"/>
                <a:sym typeface="League Spartan"/>
              </a:rPr>
              <a:t>SHARE</a:t>
            </a:r>
            <a:endParaRPr/>
          </a:p>
        </p:txBody>
      </p:sp>
      <p:sp>
        <p:nvSpPr>
          <p:cNvPr id="387" name="Google Shape;387;p32"/>
          <p:cNvSpPr txBox="1"/>
          <p:nvPr/>
        </p:nvSpPr>
        <p:spPr>
          <a:xfrm>
            <a:off x="1028700" y="5057775"/>
            <a:ext cx="8115300" cy="538500"/>
          </a:xfrm>
          <a:prstGeom prst="rect">
            <a:avLst/>
          </a:prstGeom>
          <a:noFill/>
          <a:ln>
            <a:noFill/>
          </a:ln>
        </p:spPr>
        <p:txBody>
          <a:bodyPr spcFirstLastPara="1" wrap="square" lIns="0" tIns="0" rIns="0" bIns="0" anchor="t" anchorCtr="0">
            <a:spAutoFit/>
          </a:bodyPr>
          <a:lstStyle/>
          <a:p>
            <a:pPr marL="0" marR="0" lvl="0" indent="0" algn="just" rtl="0">
              <a:lnSpc>
                <a:spcPct val="140014"/>
              </a:lnSpc>
              <a:spcBef>
                <a:spcPts val="0"/>
              </a:spcBef>
              <a:spcAft>
                <a:spcPts val="0"/>
              </a:spcAft>
              <a:buNone/>
            </a:pPr>
            <a:r>
              <a:rPr lang="en-US" sz="3499" i="0" u="none" strike="noStrike" cap="none">
                <a:solidFill>
                  <a:srgbClr val="213E6E"/>
                </a:solidFill>
                <a:latin typeface="League Spartan"/>
                <a:ea typeface="League Spartan"/>
                <a:cs typeface="League Spartan"/>
                <a:sym typeface="League Spartan"/>
              </a:rPr>
              <a:t>What are leagues/schools doing to support?</a:t>
            </a:r>
            <a:endParaRPr sz="2100">
              <a:latin typeface="League Spartan"/>
              <a:ea typeface="League Spartan"/>
              <a:cs typeface="League Spartan"/>
              <a:sym typeface="League Spartan"/>
            </a:endParaRPr>
          </a:p>
        </p:txBody>
      </p:sp>
      <p:pic>
        <p:nvPicPr>
          <p:cNvPr id="388" name="Google Shape;388;p32"/>
          <p:cNvPicPr preferRelativeResize="0"/>
          <p:nvPr/>
        </p:nvPicPr>
        <p:blipFill rotWithShape="1">
          <a:blip r:embed="rId4">
            <a:alphaModFix/>
          </a:blip>
          <a:srcRect l="1749" r="1749"/>
          <a:stretch/>
        </p:blipFill>
        <p:spPr>
          <a:xfrm>
            <a:off x="11619102" y="-437261"/>
            <a:ext cx="6964153" cy="10831841"/>
          </a:xfrm>
          <a:prstGeom prst="rect">
            <a:avLst/>
          </a:prstGeom>
          <a:noFill/>
          <a:ln>
            <a:noFill/>
          </a:ln>
        </p:spPr>
      </p:pic>
      <p:grpSp>
        <p:nvGrpSpPr>
          <p:cNvPr id="389" name="Google Shape;389;p32"/>
          <p:cNvGrpSpPr/>
          <p:nvPr/>
        </p:nvGrpSpPr>
        <p:grpSpPr>
          <a:xfrm rot="10799999">
            <a:off x="8927887" y="6253292"/>
            <a:ext cx="5443005" cy="4805153"/>
            <a:chOff x="0" y="-6350"/>
            <a:chExt cx="812800" cy="717550"/>
          </a:xfrm>
        </p:grpSpPr>
        <p:sp>
          <p:nvSpPr>
            <p:cNvPr id="390" name="Google Shape;390;p32"/>
            <p:cNvSpPr/>
            <p:nvPr/>
          </p:nvSpPr>
          <p:spPr>
            <a:xfrm>
              <a:off x="0" y="0"/>
              <a:ext cx="812800" cy="711200"/>
            </a:xfrm>
            <a:custGeom>
              <a:avLst/>
              <a:gdLst/>
              <a:ahLst/>
              <a:cxnLst/>
              <a:rect l="l" t="t" r="r" b="b"/>
              <a:pathLst>
                <a:path w="812800" h="711200" extrusionOk="0">
                  <a:moveTo>
                    <a:pt x="406400" y="711200"/>
                  </a:moveTo>
                  <a:lnTo>
                    <a:pt x="812800" y="0"/>
                  </a:lnTo>
                  <a:lnTo>
                    <a:pt x="0" y="0"/>
                  </a:lnTo>
                  <a:lnTo>
                    <a:pt x="406400" y="711200"/>
                  </a:lnTo>
                  <a:close/>
                </a:path>
              </a:pathLst>
            </a:custGeom>
            <a:solidFill>
              <a:srgbClr val="8193AC"/>
            </a:solidFill>
            <a:ln>
              <a:noFill/>
            </a:ln>
          </p:spPr>
          <p:txBody>
            <a:bodyPr/>
            <a:lstStyle/>
            <a:p>
              <a:endParaRPr lang="en-US"/>
            </a:p>
          </p:txBody>
        </p:sp>
        <p:sp>
          <p:nvSpPr>
            <p:cNvPr id="391" name="Google Shape;391;p32"/>
            <p:cNvSpPr txBox="1"/>
            <p:nvPr/>
          </p:nvSpPr>
          <p:spPr>
            <a:xfrm>
              <a:off x="127000" y="-63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92" name="Google Shape;392;p32"/>
          <p:cNvSpPr/>
          <p:nvPr/>
        </p:nvSpPr>
        <p:spPr>
          <a:xfrm rot="3609890">
            <a:off x="8010835" y="8023804"/>
            <a:ext cx="7216534" cy="342785"/>
          </a:xfrm>
          <a:custGeom>
            <a:avLst/>
            <a:gdLst/>
            <a:ahLst/>
            <a:cxnLst/>
            <a:rect l="l" t="t" r="r" b="b"/>
            <a:pathLst>
              <a:path w="7216534" h="342785" extrusionOk="0">
                <a:moveTo>
                  <a:pt x="0" y="0"/>
                </a:moveTo>
                <a:lnTo>
                  <a:pt x="7216534" y="0"/>
                </a:lnTo>
                <a:lnTo>
                  <a:pt x="7216534" y="342785"/>
                </a:lnTo>
                <a:lnTo>
                  <a:pt x="0" y="342785"/>
                </a:lnTo>
                <a:lnTo>
                  <a:pt x="0" y="0"/>
                </a:lnTo>
                <a:close/>
              </a:path>
            </a:pathLst>
          </a:custGeom>
          <a:blipFill rotWithShape="1">
            <a:blip r:embed="rId5">
              <a:alphaModFix amt="55000"/>
            </a:blip>
            <a:stretch>
              <a:fillRect/>
            </a:stretch>
          </a:blipFill>
          <a:ln>
            <a:noFill/>
          </a:ln>
        </p:spPr>
        <p:txBody>
          <a:bodyPr/>
          <a:lstStyle/>
          <a:p>
            <a:endParaRPr lang="en-US"/>
          </a:p>
        </p:txBody>
      </p:sp>
      <p:sp>
        <p:nvSpPr>
          <p:cNvPr id="393" name="Google Shape;393;p32"/>
          <p:cNvSpPr/>
          <p:nvPr/>
        </p:nvSpPr>
        <p:spPr>
          <a:xfrm rot="-4357799">
            <a:off x="9281916" y="1895952"/>
            <a:ext cx="7216534" cy="342785"/>
          </a:xfrm>
          <a:custGeom>
            <a:avLst/>
            <a:gdLst/>
            <a:ahLst/>
            <a:cxnLst/>
            <a:rect l="l" t="t" r="r" b="b"/>
            <a:pathLst>
              <a:path w="7216534" h="342785" extrusionOk="0">
                <a:moveTo>
                  <a:pt x="0" y="0"/>
                </a:moveTo>
                <a:lnTo>
                  <a:pt x="7216534" y="0"/>
                </a:lnTo>
                <a:lnTo>
                  <a:pt x="7216534" y="342785"/>
                </a:lnTo>
                <a:lnTo>
                  <a:pt x="0" y="342785"/>
                </a:lnTo>
                <a:lnTo>
                  <a:pt x="0" y="0"/>
                </a:lnTo>
                <a:close/>
              </a:path>
            </a:pathLst>
          </a:custGeom>
          <a:blipFill rotWithShape="1">
            <a:blip r:embed="rId5">
              <a:alphaModFix amt="55000"/>
            </a:blip>
            <a:stretch>
              <a:fillRect/>
            </a:stretch>
          </a:blipFill>
          <a:ln>
            <a:noFill/>
          </a:ln>
        </p:spPr>
        <p:txBody>
          <a:bodyPr/>
          <a:lstStyle/>
          <a:p>
            <a:endParaRPr lang="en-US"/>
          </a:p>
        </p:txBody>
      </p:sp>
      <p:grpSp>
        <p:nvGrpSpPr>
          <p:cNvPr id="394" name="Google Shape;394;p32"/>
          <p:cNvGrpSpPr/>
          <p:nvPr/>
        </p:nvGrpSpPr>
        <p:grpSpPr>
          <a:xfrm rot="-1772257">
            <a:off x="11628376" y="4117495"/>
            <a:ext cx="1688777" cy="7679833"/>
            <a:chOff x="0" y="-57150"/>
            <a:chExt cx="444781" cy="2022672"/>
          </a:xfrm>
        </p:grpSpPr>
        <p:sp>
          <p:nvSpPr>
            <p:cNvPr id="395" name="Google Shape;395;p32"/>
            <p:cNvSpPr/>
            <p:nvPr/>
          </p:nvSpPr>
          <p:spPr>
            <a:xfrm>
              <a:off x="0" y="0"/>
              <a:ext cx="444781" cy="1965522"/>
            </a:xfrm>
            <a:custGeom>
              <a:avLst/>
              <a:gdLst/>
              <a:ahLst/>
              <a:cxnLst/>
              <a:rect l="l" t="t" r="r" b="b"/>
              <a:pathLst>
                <a:path w="444781" h="1965522" extrusionOk="0">
                  <a:moveTo>
                    <a:pt x="0" y="0"/>
                  </a:moveTo>
                  <a:lnTo>
                    <a:pt x="444781" y="0"/>
                  </a:lnTo>
                  <a:lnTo>
                    <a:pt x="444781" y="1965522"/>
                  </a:lnTo>
                  <a:lnTo>
                    <a:pt x="0" y="1965522"/>
                  </a:lnTo>
                  <a:close/>
                </a:path>
              </a:pathLst>
            </a:custGeom>
            <a:solidFill>
              <a:srgbClr val="213E6E"/>
            </a:solidFill>
            <a:ln>
              <a:noFill/>
            </a:ln>
          </p:spPr>
          <p:txBody>
            <a:bodyPr/>
            <a:lstStyle/>
            <a:p>
              <a:endParaRPr lang="en-US"/>
            </a:p>
          </p:txBody>
        </p:sp>
        <p:sp>
          <p:nvSpPr>
            <p:cNvPr id="396" name="Google Shape;396;p32"/>
            <p:cNvSpPr txBox="1"/>
            <p:nvPr/>
          </p:nvSpPr>
          <p:spPr>
            <a:xfrm>
              <a:off x="0" y="-57150"/>
              <a:ext cx="444781" cy="202267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7" name="Google Shape;397;p32"/>
          <p:cNvGrpSpPr/>
          <p:nvPr/>
        </p:nvGrpSpPr>
        <p:grpSpPr>
          <a:xfrm rot="997894">
            <a:off x="10909332" y="-1333253"/>
            <a:ext cx="1758392" cy="6946337"/>
            <a:chOff x="0" y="-57150"/>
            <a:chExt cx="463116" cy="1829488"/>
          </a:xfrm>
        </p:grpSpPr>
        <p:sp>
          <p:nvSpPr>
            <p:cNvPr id="398" name="Google Shape;398;p32"/>
            <p:cNvSpPr/>
            <p:nvPr/>
          </p:nvSpPr>
          <p:spPr>
            <a:xfrm>
              <a:off x="0" y="0"/>
              <a:ext cx="463116" cy="1772338"/>
            </a:xfrm>
            <a:custGeom>
              <a:avLst/>
              <a:gdLst/>
              <a:ahLst/>
              <a:cxnLst/>
              <a:rect l="l" t="t" r="r" b="b"/>
              <a:pathLst>
                <a:path w="463116" h="1772338" extrusionOk="0">
                  <a:moveTo>
                    <a:pt x="0" y="0"/>
                  </a:moveTo>
                  <a:lnTo>
                    <a:pt x="463116" y="0"/>
                  </a:lnTo>
                  <a:lnTo>
                    <a:pt x="463116" y="1772338"/>
                  </a:lnTo>
                  <a:lnTo>
                    <a:pt x="0" y="1772338"/>
                  </a:lnTo>
                  <a:close/>
                </a:path>
              </a:pathLst>
            </a:custGeom>
            <a:solidFill>
              <a:srgbClr val="213E6E"/>
            </a:solidFill>
            <a:ln>
              <a:noFill/>
            </a:ln>
          </p:spPr>
          <p:txBody>
            <a:bodyPr/>
            <a:lstStyle/>
            <a:p>
              <a:endParaRPr lang="en-US"/>
            </a:p>
          </p:txBody>
        </p:sp>
        <p:sp>
          <p:nvSpPr>
            <p:cNvPr id="399" name="Google Shape;399;p32"/>
            <p:cNvSpPr txBox="1"/>
            <p:nvPr/>
          </p:nvSpPr>
          <p:spPr>
            <a:xfrm>
              <a:off x="0" y="-57150"/>
              <a:ext cx="463116" cy="182948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3"/>
          <p:cNvSpPr/>
          <p:nvPr/>
        </p:nvSpPr>
        <p:spPr>
          <a:xfrm>
            <a:off x="102113" y="-40320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405" name="Google Shape;405;p33"/>
          <p:cNvGrpSpPr/>
          <p:nvPr/>
        </p:nvGrpSpPr>
        <p:grpSpPr>
          <a:xfrm>
            <a:off x="-1534256" y="395572"/>
            <a:ext cx="10750702" cy="2375063"/>
            <a:chOff x="0" y="-57150"/>
            <a:chExt cx="2831442" cy="625527"/>
          </a:xfrm>
        </p:grpSpPr>
        <p:sp>
          <p:nvSpPr>
            <p:cNvPr id="406" name="Google Shape;406;p33"/>
            <p:cNvSpPr/>
            <p:nvPr/>
          </p:nvSpPr>
          <p:spPr>
            <a:xfrm>
              <a:off x="0" y="0"/>
              <a:ext cx="2831442" cy="568377"/>
            </a:xfrm>
            <a:custGeom>
              <a:avLst/>
              <a:gdLst/>
              <a:ahLst/>
              <a:cxnLst/>
              <a:rect l="l" t="t" r="r" b="b"/>
              <a:pathLst>
                <a:path w="2831442" h="568377" extrusionOk="0">
                  <a:moveTo>
                    <a:pt x="65532" y="0"/>
                  </a:moveTo>
                  <a:lnTo>
                    <a:pt x="2765909" y="0"/>
                  </a:lnTo>
                  <a:cubicBezTo>
                    <a:pt x="2802102" y="0"/>
                    <a:pt x="2831442" y="29340"/>
                    <a:pt x="2831442" y="65532"/>
                  </a:cubicBezTo>
                  <a:lnTo>
                    <a:pt x="2831442" y="502845"/>
                  </a:lnTo>
                  <a:cubicBezTo>
                    <a:pt x="2831442" y="520225"/>
                    <a:pt x="2824538" y="536894"/>
                    <a:pt x="2812248" y="549183"/>
                  </a:cubicBezTo>
                  <a:cubicBezTo>
                    <a:pt x="2799958" y="561473"/>
                    <a:pt x="2783290" y="568377"/>
                    <a:pt x="2765909" y="568377"/>
                  </a:cubicBezTo>
                  <a:lnTo>
                    <a:pt x="65532" y="568377"/>
                  </a:lnTo>
                  <a:cubicBezTo>
                    <a:pt x="48152" y="568377"/>
                    <a:pt x="31484" y="561473"/>
                    <a:pt x="19194" y="549183"/>
                  </a:cubicBezTo>
                  <a:cubicBezTo>
                    <a:pt x="6904" y="536894"/>
                    <a:pt x="0" y="520225"/>
                    <a:pt x="0" y="502845"/>
                  </a:cubicBezTo>
                  <a:lnTo>
                    <a:pt x="0" y="65532"/>
                  </a:lnTo>
                  <a:cubicBezTo>
                    <a:pt x="0" y="48152"/>
                    <a:pt x="6904" y="31484"/>
                    <a:pt x="19194" y="19194"/>
                  </a:cubicBezTo>
                  <a:cubicBezTo>
                    <a:pt x="31484" y="6904"/>
                    <a:pt x="48152" y="0"/>
                    <a:pt x="65532"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3"/>
            <p:cNvSpPr txBox="1"/>
            <p:nvPr/>
          </p:nvSpPr>
          <p:spPr>
            <a:xfrm>
              <a:off x="0" y="-57150"/>
              <a:ext cx="2831442" cy="62552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08" name="Google Shape;408;p33"/>
          <p:cNvSpPr txBox="1"/>
          <p:nvPr/>
        </p:nvSpPr>
        <p:spPr>
          <a:xfrm>
            <a:off x="607574" y="1122663"/>
            <a:ext cx="84492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EXPLAINING EDUCATION BASED ATHLETICS TO PARENTS</a:t>
            </a:r>
            <a:endParaRPr/>
          </a:p>
        </p:txBody>
      </p:sp>
      <p:sp>
        <p:nvSpPr>
          <p:cNvPr id="409" name="Google Shape;409;p33"/>
          <p:cNvSpPr txBox="1"/>
          <p:nvPr/>
        </p:nvSpPr>
        <p:spPr>
          <a:xfrm>
            <a:off x="607575" y="3897550"/>
            <a:ext cx="15476100" cy="4522800"/>
          </a:xfrm>
          <a:prstGeom prst="rect">
            <a:avLst/>
          </a:prstGeom>
          <a:noFill/>
          <a:ln>
            <a:noFill/>
          </a:ln>
        </p:spPr>
        <p:txBody>
          <a:bodyPr spcFirstLastPara="1" wrap="square" lIns="0" tIns="0" rIns="0" bIns="0" anchor="t" anchorCtr="0">
            <a:spAutoFit/>
          </a:bodyPr>
          <a:lstStyle/>
          <a:p>
            <a:pPr marL="0" marR="0" lvl="0" indent="0" algn="just" rtl="0">
              <a:lnSpc>
                <a:spcPct val="139992"/>
              </a:lnSpc>
              <a:spcBef>
                <a:spcPts val="0"/>
              </a:spcBef>
              <a:spcAft>
                <a:spcPts val="0"/>
              </a:spcAft>
              <a:buNone/>
            </a:pPr>
            <a:r>
              <a:rPr lang="en-US" sz="2743" i="0" u="none" strike="noStrike" cap="none">
                <a:solidFill>
                  <a:srgbClr val="213E6E"/>
                </a:solidFill>
                <a:latin typeface="League Spartan"/>
                <a:ea typeface="League Spartan"/>
                <a:cs typeface="League Spartan"/>
                <a:sym typeface="League Spartan"/>
              </a:rPr>
              <a:t>High school sports programs should always prepare, practice and play to win – winning is the goal –</a:t>
            </a:r>
            <a:endParaRPr sz="2743" i="0" u="none" strike="noStrike" cap="none">
              <a:solidFill>
                <a:srgbClr val="213E6E"/>
              </a:solidFill>
              <a:latin typeface="League Spartan"/>
              <a:ea typeface="League Spartan"/>
              <a:cs typeface="League Spartan"/>
              <a:sym typeface="League Spartan"/>
            </a:endParaRPr>
          </a:p>
          <a:p>
            <a:pPr marL="0" marR="0" lvl="0" indent="0" algn="just" rtl="0">
              <a:lnSpc>
                <a:spcPct val="139992"/>
              </a:lnSpc>
              <a:spcBef>
                <a:spcPts val="0"/>
              </a:spcBef>
              <a:spcAft>
                <a:spcPts val="0"/>
              </a:spcAft>
              <a:buNone/>
            </a:pPr>
            <a:r>
              <a:rPr lang="en-US" sz="2743" i="0" u="sng" strike="noStrike" cap="none">
                <a:solidFill>
                  <a:srgbClr val="213E6E"/>
                </a:solidFill>
                <a:latin typeface="League Spartan"/>
                <a:ea typeface="League Spartan"/>
                <a:cs typeface="League Spartan"/>
                <a:sym typeface="League Spartan"/>
              </a:rPr>
              <a:t> but</a:t>
            </a:r>
            <a:r>
              <a:rPr lang="en-US" sz="2743" u="sng">
                <a:solidFill>
                  <a:srgbClr val="213E6E"/>
                </a:solidFill>
                <a:latin typeface="League Spartan"/>
                <a:ea typeface="League Spartan"/>
                <a:cs typeface="League Spartan"/>
                <a:sym typeface="League Spartan"/>
              </a:rPr>
              <a:t> </a:t>
            </a:r>
            <a:r>
              <a:rPr lang="en-US" sz="2743" i="0" u="sng" strike="noStrike" cap="none">
                <a:solidFill>
                  <a:srgbClr val="213E6E"/>
                </a:solidFill>
                <a:latin typeface="League Spartan"/>
                <a:ea typeface="League Spartan"/>
                <a:cs typeface="League Spartan"/>
                <a:sym typeface="League Spartan"/>
              </a:rPr>
              <a:t>not the purpose</a:t>
            </a:r>
            <a:r>
              <a:rPr lang="en-US" sz="2743" i="0" u="none" strike="noStrike" cap="none">
                <a:solidFill>
                  <a:srgbClr val="213E6E"/>
                </a:solidFill>
                <a:latin typeface="League Spartan"/>
                <a:ea typeface="League Spartan"/>
                <a:cs typeface="League Spartan"/>
                <a:sym typeface="League Spartan"/>
              </a:rPr>
              <a:t>. The “why” or our purpose behind Education Based Athletics is human growth and personal development. </a:t>
            </a:r>
            <a:endParaRPr sz="1500">
              <a:latin typeface="League Spartan"/>
              <a:ea typeface="League Spartan"/>
              <a:cs typeface="League Spartan"/>
              <a:sym typeface="League Spartan"/>
            </a:endParaRPr>
          </a:p>
          <a:p>
            <a:pPr marL="0" marR="0" lvl="0" indent="0" algn="just" rtl="0">
              <a:lnSpc>
                <a:spcPct val="139992"/>
              </a:lnSpc>
              <a:spcBef>
                <a:spcPts val="0"/>
              </a:spcBef>
              <a:spcAft>
                <a:spcPts val="0"/>
              </a:spcAft>
              <a:buNone/>
            </a:pPr>
            <a:endParaRPr sz="2743" i="0" u="none" strike="noStrike" cap="none">
              <a:solidFill>
                <a:srgbClr val="213E6E"/>
              </a:solidFill>
              <a:latin typeface="League Spartan"/>
              <a:ea typeface="League Spartan"/>
              <a:cs typeface="League Spartan"/>
              <a:sym typeface="League Spartan"/>
            </a:endParaRPr>
          </a:p>
          <a:p>
            <a:pPr marL="0" marR="0" lvl="0" indent="0" algn="just" rtl="0">
              <a:lnSpc>
                <a:spcPct val="139992"/>
              </a:lnSpc>
              <a:spcBef>
                <a:spcPts val="0"/>
              </a:spcBef>
              <a:spcAft>
                <a:spcPts val="0"/>
              </a:spcAft>
              <a:buNone/>
            </a:pPr>
            <a:r>
              <a:rPr lang="en-US" sz="2743" i="0" u="none" strike="noStrike" cap="none">
                <a:solidFill>
                  <a:srgbClr val="213E6E"/>
                </a:solidFill>
                <a:latin typeface="League Spartan"/>
                <a:ea typeface="League Spartan"/>
                <a:cs typeface="League Spartan"/>
                <a:sym typeface="League Spartan"/>
              </a:rPr>
              <a:t>Critical for Relational, Academic, Social Development Diversified Memories – General Welfare</a:t>
            </a:r>
            <a:endParaRPr sz="1500">
              <a:latin typeface="League Spartan"/>
              <a:ea typeface="League Spartan"/>
              <a:cs typeface="League Spartan"/>
              <a:sym typeface="League Spartan"/>
            </a:endParaRPr>
          </a:p>
          <a:p>
            <a:pPr marL="0" marR="0" lvl="0" indent="0" algn="just" rtl="0">
              <a:lnSpc>
                <a:spcPct val="139992"/>
              </a:lnSpc>
              <a:spcBef>
                <a:spcPts val="0"/>
              </a:spcBef>
              <a:spcAft>
                <a:spcPts val="0"/>
              </a:spcAft>
              <a:buNone/>
            </a:pPr>
            <a:r>
              <a:rPr lang="en-US" sz="2743" i="0" u="none" strike="noStrike" cap="none">
                <a:solidFill>
                  <a:srgbClr val="213E6E"/>
                </a:solidFill>
                <a:latin typeface="League Spartan"/>
                <a:ea typeface="League Spartan"/>
                <a:cs typeface="League Spartan"/>
                <a:sym typeface="League Spartan"/>
              </a:rPr>
              <a:t> </a:t>
            </a:r>
            <a:endParaRPr sz="1500">
              <a:latin typeface="League Spartan"/>
              <a:ea typeface="League Spartan"/>
              <a:cs typeface="League Spartan"/>
              <a:sym typeface="League Spartan"/>
            </a:endParaRPr>
          </a:p>
          <a:p>
            <a:pPr marL="0" marR="0" lvl="0" indent="0" algn="just" rtl="0">
              <a:lnSpc>
                <a:spcPct val="139992"/>
              </a:lnSpc>
              <a:spcBef>
                <a:spcPts val="0"/>
              </a:spcBef>
              <a:spcAft>
                <a:spcPts val="0"/>
              </a:spcAft>
              <a:buNone/>
            </a:pPr>
            <a:endParaRPr sz="2643" b="0" i="0" u="none" strike="noStrike" cap="none">
              <a:solidFill>
                <a:srgbClr val="213E6E"/>
              </a:solidFill>
              <a:latin typeface="Poppins"/>
              <a:ea typeface="Poppins"/>
              <a:cs typeface="Poppins"/>
              <a:sym typeface="Poppins"/>
            </a:endParaRPr>
          </a:p>
          <a:p>
            <a:pPr marL="0" marR="0" lvl="0" indent="0" algn="just" rtl="0">
              <a:lnSpc>
                <a:spcPct val="139992"/>
              </a:lnSpc>
              <a:spcBef>
                <a:spcPts val="0"/>
              </a:spcBef>
              <a:spcAft>
                <a:spcPts val="0"/>
              </a:spcAft>
              <a:buNone/>
            </a:pPr>
            <a:endParaRPr sz="2643" b="0" i="0" u="none" strike="noStrike" cap="none">
              <a:solidFill>
                <a:srgbClr val="213E6E"/>
              </a:solidFill>
              <a:latin typeface="Poppins"/>
              <a:ea typeface="Poppins"/>
              <a:cs typeface="Poppins"/>
              <a:sym typeface="Poppins"/>
            </a:endParaRPr>
          </a:p>
        </p:txBody>
      </p:sp>
      <p:sp>
        <p:nvSpPr>
          <p:cNvPr id="410" name="Google Shape;410;p33"/>
          <p:cNvSpPr txBox="1"/>
          <p:nvPr/>
        </p:nvSpPr>
        <p:spPr>
          <a:xfrm>
            <a:off x="669609" y="3047718"/>
            <a:ext cx="15984000" cy="523200"/>
          </a:xfrm>
          <a:prstGeom prst="rect">
            <a:avLst/>
          </a:prstGeom>
          <a:noFill/>
          <a:ln>
            <a:noFill/>
          </a:ln>
        </p:spPr>
        <p:txBody>
          <a:bodyPr spcFirstLastPara="1" wrap="square" lIns="0" tIns="0" rIns="0" bIns="0" anchor="t" anchorCtr="0">
            <a:spAutoFit/>
          </a:bodyPr>
          <a:lstStyle/>
          <a:p>
            <a:pPr marL="0" marR="0" lvl="0" indent="0" algn="just" rtl="0">
              <a:lnSpc>
                <a:spcPct val="140012"/>
              </a:lnSpc>
              <a:spcBef>
                <a:spcPts val="0"/>
              </a:spcBef>
              <a:spcAft>
                <a:spcPts val="0"/>
              </a:spcAft>
              <a:buNone/>
            </a:pPr>
            <a:r>
              <a:rPr lang="en-US" sz="3399" i="0" u="none" strike="noStrike" cap="none">
                <a:solidFill>
                  <a:srgbClr val="345970"/>
                </a:solidFill>
                <a:latin typeface="League Spartan"/>
                <a:ea typeface="League Spartan"/>
                <a:cs typeface="League Spartan"/>
                <a:sym typeface="League Spartan"/>
              </a:rPr>
              <a:t>First we must have a clear understanding of what Education Based Athletics is…</a:t>
            </a:r>
            <a:endParaRPr sz="1700">
              <a:latin typeface="League Spartan"/>
              <a:ea typeface="League Spartan"/>
              <a:cs typeface="League Spartan"/>
              <a:sym typeface="League Spartan"/>
            </a:endParaRPr>
          </a:p>
        </p:txBody>
      </p:sp>
      <p:grpSp>
        <p:nvGrpSpPr>
          <p:cNvPr id="411" name="Google Shape;411;p33"/>
          <p:cNvGrpSpPr/>
          <p:nvPr/>
        </p:nvGrpSpPr>
        <p:grpSpPr>
          <a:xfrm>
            <a:off x="-499604" y="9547287"/>
            <a:ext cx="19491312" cy="1231146"/>
            <a:chOff x="0" y="-57150"/>
            <a:chExt cx="5133514" cy="324253"/>
          </a:xfrm>
        </p:grpSpPr>
        <p:sp>
          <p:nvSpPr>
            <p:cNvPr id="412" name="Google Shape;412;p33"/>
            <p:cNvSpPr/>
            <p:nvPr/>
          </p:nvSpPr>
          <p:spPr>
            <a:xfrm>
              <a:off x="0" y="0"/>
              <a:ext cx="5133514" cy="267103"/>
            </a:xfrm>
            <a:custGeom>
              <a:avLst/>
              <a:gdLst/>
              <a:ahLst/>
              <a:cxnLst/>
              <a:rect l="l" t="t" r="r" b="b"/>
              <a:pathLst>
                <a:path w="5133514" h="267103" extrusionOk="0">
                  <a:moveTo>
                    <a:pt x="0" y="0"/>
                  </a:moveTo>
                  <a:lnTo>
                    <a:pt x="5133514" y="0"/>
                  </a:lnTo>
                  <a:lnTo>
                    <a:pt x="5133514" y="267103"/>
                  </a:lnTo>
                  <a:lnTo>
                    <a:pt x="0" y="267103"/>
                  </a:lnTo>
                  <a:close/>
                </a:path>
              </a:pathLst>
            </a:custGeom>
            <a:solidFill>
              <a:srgbClr val="213E6E"/>
            </a:solidFill>
            <a:ln>
              <a:noFill/>
            </a:ln>
          </p:spPr>
          <p:txBody>
            <a:bodyPr/>
            <a:lstStyle/>
            <a:p>
              <a:endParaRPr lang="en-US"/>
            </a:p>
          </p:txBody>
        </p:sp>
        <p:sp>
          <p:nvSpPr>
            <p:cNvPr id="413" name="Google Shape;413;p33"/>
            <p:cNvSpPr txBox="1"/>
            <p:nvPr/>
          </p:nvSpPr>
          <p:spPr>
            <a:xfrm>
              <a:off x="0" y="-57150"/>
              <a:ext cx="5133514" cy="32425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4" name="Google Shape;414;p33"/>
          <p:cNvSpPr/>
          <p:nvPr/>
        </p:nvSpPr>
        <p:spPr>
          <a:xfrm rot="10800000">
            <a:off x="15701504" y="5858024"/>
            <a:ext cx="3840627" cy="5012238"/>
          </a:xfrm>
          <a:custGeom>
            <a:avLst/>
            <a:gdLst/>
            <a:ahLst/>
            <a:cxnLst/>
            <a:rect l="l" t="t" r="r" b="b"/>
            <a:pathLst>
              <a:path w="3840627" h="5012238" extrusionOk="0">
                <a:moveTo>
                  <a:pt x="3840627" y="5012238"/>
                </a:moveTo>
                <a:lnTo>
                  <a:pt x="0" y="5012238"/>
                </a:lnTo>
                <a:lnTo>
                  <a:pt x="0" y="0"/>
                </a:lnTo>
                <a:lnTo>
                  <a:pt x="3840627" y="0"/>
                </a:lnTo>
                <a:lnTo>
                  <a:pt x="3840627" y="5012238"/>
                </a:lnTo>
                <a:close/>
              </a:path>
            </a:pathLst>
          </a:custGeom>
          <a:blipFill rotWithShape="1">
            <a:blip r:embed="rId4">
              <a:alphaModFix/>
            </a:blip>
            <a:stretch>
              <a:fillRect/>
            </a:stretch>
          </a:blipFill>
          <a:ln>
            <a:noFill/>
          </a:ln>
        </p:spPr>
        <p:txBody>
          <a:bodyPr/>
          <a:lstStyle/>
          <a:p>
            <a:endParaRPr lang="en-US"/>
          </a:p>
        </p:txBody>
      </p:sp>
      <p:sp>
        <p:nvSpPr>
          <p:cNvPr id="415" name="Google Shape;415;p33"/>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4">
              <a:alphaModFix/>
            </a:blip>
            <a:stretch>
              <a:fillRect/>
            </a:stretch>
          </a:blipFill>
          <a:ln>
            <a:noFill/>
          </a:ln>
        </p:spPr>
        <p:txBody>
          <a:bodyPr/>
          <a:lstStyle/>
          <a:p>
            <a:endParaRPr lang="en-US"/>
          </a:p>
        </p:txBody>
      </p:sp>
      <p:sp>
        <p:nvSpPr>
          <p:cNvPr id="416" name="Google Shape;416;p33"/>
          <p:cNvSpPr txBox="1"/>
          <p:nvPr/>
        </p:nvSpPr>
        <p:spPr>
          <a:xfrm>
            <a:off x="4774350" y="6885950"/>
            <a:ext cx="7774500" cy="2816400"/>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pPr>
            <a:r>
              <a:rPr lang="en-US" sz="2287" b="1" i="0" u="none" strike="noStrike" cap="none">
                <a:solidFill>
                  <a:srgbClr val="AB272B"/>
                </a:solidFill>
                <a:latin typeface="League Spartan"/>
                <a:ea typeface="League Spartan"/>
                <a:cs typeface="League Spartan"/>
                <a:sym typeface="League Spartan"/>
              </a:rPr>
              <a:t>Life Lessons                       Time Management </a:t>
            </a:r>
            <a:endParaRPr b="1">
              <a:latin typeface="League Spartan"/>
              <a:ea typeface="League Spartan"/>
              <a:cs typeface="League Spartan"/>
              <a:sym typeface="League Spartan"/>
            </a:endParaRPr>
          </a:p>
          <a:p>
            <a:pPr marL="0" marR="0" lvl="0" indent="0" algn="just" rtl="0">
              <a:lnSpc>
                <a:spcPct val="140008"/>
              </a:lnSpc>
              <a:spcBef>
                <a:spcPts val="0"/>
              </a:spcBef>
              <a:spcAft>
                <a:spcPts val="0"/>
              </a:spcAft>
              <a:buNone/>
            </a:pPr>
            <a:r>
              <a:rPr lang="en-US" sz="2287" b="1" i="0" u="none" strike="noStrike" cap="none">
                <a:solidFill>
                  <a:srgbClr val="AB272B"/>
                </a:solidFill>
                <a:latin typeface="League Spartan"/>
                <a:ea typeface="League Spartan"/>
                <a:cs typeface="League Spartan"/>
                <a:sym typeface="League Spartan"/>
              </a:rPr>
              <a:t>Self Control                        Work Ethic </a:t>
            </a:r>
            <a:endParaRPr b="1">
              <a:latin typeface="League Spartan"/>
              <a:ea typeface="League Spartan"/>
              <a:cs typeface="League Spartan"/>
              <a:sym typeface="League Spartan"/>
            </a:endParaRPr>
          </a:p>
          <a:p>
            <a:pPr marL="0" marR="0" lvl="0" indent="0" algn="just" rtl="0">
              <a:lnSpc>
                <a:spcPct val="140008"/>
              </a:lnSpc>
              <a:spcBef>
                <a:spcPts val="0"/>
              </a:spcBef>
              <a:spcAft>
                <a:spcPts val="0"/>
              </a:spcAft>
              <a:buNone/>
            </a:pPr>
            <a:r>
              <a:rPr lang="en-US" sz="2287" b="1" i="0" u="none" strike="noStrike" cap="none">
                <a:solidFill>
                  <a:srgbClr val="AB272B"/>
                </a:solidFill>
                <a:latin typeface="League Spartan"/>
                <a:ea typeface="League Spartan"/>
                <a:cs typeface="League Spartan"/>
                <a:sym typeface="League Spartan"/>
              </a:rPr>
              <a:t>Character                            Reinforces Sound Principles </a:t>
            </a:r>
            <a:endParaRPr b="1">
              <a:latin typeface="League Spartan"/>
              <a:ea typeface="League Spartan"/>
              <a:cs typeface="League Spartan"/>
              <a:sym typeface="League Spartan"/>
            </a:endParaRPr>
          </a:p>
          <a:p>
            <a:pPr marL="0" marR="0" lvl="0" indent="0" algn="just" rtl="0">
              <a:lnSpc>
                <a:spcPct val="140008"/>
              </a:lnSpc>
              <a:spcBef>
                <a:spcPts val="0"/>
              </a:spcBef>
              <a:spcAft>
                <a:spcPts val="0"/>
              </a:spcAft>
              <a:buNone/>
            </a:pPr>
            <a:r>
              <a:rPr lang="en-US" sz="2287" b="1" i="0" u="none" strike="noStrike" cap="none">
                <a:solidFill>
                  <a:srgbClr val="AB272B"/>
                </a:solidFill>
                <a:latin typeface="League Spartan"/>
                <a:ea typeface="League Spartan"/>
                <a:cs typeface="League Spartan"/>
                <a:sym typeface="League Spartan"/>
              </a:rPr>
              <a:t>Humility                               Accountability </a:t>
            </a:r>
            <a:endParaRPr b="1">
              <a:latin typeface="League Spartan"/>
              <a:ea typeface="League Spartan"/>
              <a:cs typeface="League Spartan"/>
              <a:sym typeface="League Spartan"/>
            </a:endParaRPr>
          </a:p>
          <a:p>
            <a:pPr marL="0" marR="0" lvl="0" indent="0" algn="just" rtl="0">
              <a:lnSpc>
                <a:spcPct val="140008"/>
              </a:lnSpc>
              <a:spcBef>
                <a:spcPts val="0"/>
              </a:spcBef>
              <a:spcAft>
                <a:spcPts val="0"/>
              </a:spcAft>
              <a:buNone/>
            </a:pPr>
            <a:r>
              <a:rPr lang="en-US" sz="2287" b="1" i="0" u="none" strike="noStrike" cap="none">
                <a:solidFill>
                  <a:srgbClr val="AB272B"/>
                </a:solidFill>
                <a:latin typeface="League Spartan"/>
                <a:ea typeface="League Spartan"/>
                <a:cs typeface="League Spartan"/>
                <a:sym typeface="League Spartan"/>
              </a:rPr>
              <a:t>Patience                              Community Responsibility</a:t>
            </a:r>
            <a:endParaRPr b="1">
              <a:latin typeface="League Spartan"/>
              <a:ea typeface="League Spartan"/>
              <a:cs typeface="League Spartan"/>
              <a:sym typeface="League Spartan"/>
            </a:endParaRPr>
          </a:p>
          <a:p>
            <a:pPr marL="0" marR="0" lvl="0" indent="0" algn="ctr" rtl="0">
              <a:lnSpc>
                <a:spcPct val="140008"/>
              </a:lnSpc>
              <a:spcBef>
                <a:spcPts val="0"/>
              </a:spcBef>
              <a:spcAft>
                <a:spcPts val="0"/>
              </a:spcAft>
              <a:buNone/>
            </a:pPr>
            <a:endParaRPr sz="2287" b="0" i="0" u="none" strike="noStrike" cap="none">
              <a:solidFill>
                <a:srgbClr val="AB272B"/>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4"/>
          <p:cNvSpPr/>
          <p:nvPr/>
        </p:nvSpPr>
        <p:spPr>
          <a:xfrm>
            <a:off x="40225"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422" name="Google Shape;422;p34"/>
          <p:cNvGrpSpPr/>
          <p:nvPr/>
        </p:nvGrpSpPr>
        <p:grpSpPr>
          <a:xfrm>
            <a:off x="3866244" y="468807"/>
            <a:ext cx="10555507" cy="2274408"/>
            <a:chOff x="0" y="-57150"/>
            <a:chExt cx="2780033" cy="599017"/>
          </a:xfrm>
        </p:grpSpPr>
        <p:sp>
          <p:nvSpPr>
            <p:cNvPr id="423" name="Google Shape;423;p34"/>
            <p:cNvSpPr/>
            <p:nvPr/>
          </p:nvSpPr>
          <p:spPr>
            <a:xfrm>
              <a:off x="0" y="0"/>
              <a:ext cx="2780033" cy="541867"/>
            </a:xfrm>
            <a:custGeom>
              <a:avLst/>
              <a:gdLst/>
              <a:ahLst/>
              <a:cxnLst/>
              <a:rect l="l" t="t" r="r" b="b"/>
              <a:pathLst>
                <a:path w="2780033" h="541867" extrusionOk="0">
                  <a:moveTo>
                    <a:pt x="67478" y="0"/>
                  </a:moveTo>
                  <a:lnTo>
                    <a:pt x="2712556" y="0"/>
                  </a:lnTo>
                  <a:cubicBezTo>
                    <a:pt x="2730452" y="0"/>
                    <a:pt x="2747615" y="7109"/>
                    <a:pt x="2760270" y="19764"/>
                  </a:cubicBezTo>
                  <a:cubicBezTo>
                    <a:pt x="2772924" y="32418"/>
                    <a:pt x="2780033" y="49581"/>
                    <a:pt x="2780033" y="67478"/>
                  </a:cubicBezTo>
                  <a:lnTo>
                    <a:pt x="2780033" y="474389"/>
                  </a:lnTo>
                  <a:cubicBezTo>
                    <a:pt x="2780033" y="511656"/>
                    <a:pt x="2749822" y="541867"/>
                    <a:pt x="2712556" y="541867"/>
                  </a:cubicBezTo>
                  <a:lnTo>
                    <a:pt x="67478" y="541867"/>
                  </a:lnTo>
                  <a:cubicBezTo>
                    <a:pt x="30211" y="541867"/>
                    <a:pt x="0" y="511656"/>
                    <a:pt x="0" y="474389"/>
                  </a:cubicBezTo>
                  <a:lnTo>
                    <a:pt x="0" y="67478"/>
                  </a:lnTo>
                  <a:cubicBezTo>
                    <a:pt x="0" y="30211"/>
                    <a:pt x="30211" y="0"/>
                    <a:pt x="67478"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txBox="1"/>
            <p:nvPr/>
          </p:nvSpPr>
          <p:spPr>
            <a:xfrm>
              <a:off x="0" y="-57150"/>
              <a:ext cx="2780033" cy="59901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5" name="Google Shape;425;p34"/>
          <p:cNvSpPr txBox="1"/>
          <p:nvPr/>
        </p:nvSpPr>
        <p:spPr>
          <a:xfrm>
            <a:off x="1546558" y="3200705"/>
            <a:ext cx="15195000" cy="23391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213E6E"/>
                </a:solidFill>
                <a:latin typeface="League Spartan"/>
                <a:ea typeface="League Spartan"/>
                <a:cs typeface="League Spartan"/>
                <a:sym typeface="League Spartan"/>
              </a:rPr>
              <a:t>AS WITH MANY ASPECTS OF ATHLETICS AND EDUCATION, EXPLAINING THIS VITAL CONCEPT OF EDUCATION BASED ATHLETICS COMES DOWN TO COMMUNICATION.</a:t>
            </a:r>
            <a:endParaRPr b="1">
              <a:latin typeface="League Spartan"/>
              <a:ea typeface="League Spartan"/>
              <a:cs typeface="League Spartan"/>
              <a:sym typeface="League Spartan"/>
            </a:endParaRPr>
          </a:p>
        </p:txBody>
      </p:sp>
      <p:sp>
        <p:nvSpPr>
          <p:cNvPr id="426" name="Google Shape;426;p34"/>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4">
              <a:alphaModFix/>
            </a:blip>
            <a:stretch>
              <a:fillRect/>
            </a:stretch>
          </a:blipFill>
          <a:ln>
            <a:noFill/>
          </a:ln>
        </p:spPr>
        <p:txBody>
          <a:bodyPr/>
          <a:lstStyle/>
          <a:p>
            <a:endParaRPr lang="en-US"/>
          </a:p>
        </p:txBody>
      </p:sp>
      <p:sp>
        <p:nvSpPr>
          <p:cNvPr id="427" name="Google Shape;427;p34"/>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4">
              <a:alphaModFix/>
            </a:blip>
            <a:stretch>
              <a:fillRect/>
            </a:stretch>
          </a:blipFill>
          <a:ln>
            <a:noFill/>
          </a:ln>
        </p:spPr>
        <p:txBody>
          <a:bodyPr/>
          <a:lstStyle/>
          <a:p>
            <a:endParaRPr lang="en-US"/>
          </a:p>
        </p:txBody>
      </p:sp>
      <p:sp>
        <p:nvSpPr>
          <p:cNvPr id="428" name="Google Shape;428;p34"/>
          <p:cNvSpPr/>
          <p:nvPr/>
        </p:nvSpPr>
        <p:spPr>
          <a:xfrm>
            <a:off x="-1044778" y="4344943"/>
            <a:ext cx="3287977" cy="5693467"/>
          </a:xfrm>
          <a:custGeom>
            <a:avLst/>
            <a:gdLst/>
            <a:ahLst/>
            <a:cxnLst/>
            <a:rect l="l" t="t" r="r" b="b"/>
            <a:pathLst>
              <a:path w="3287977" h="5693467" extrusionOk="0">
                <a:moveTo>
                  <a:pt x="0" y="0"/>
                </a:moveTo>
                <a:lnTo>
                  <a:pt x="3287977" y="0"/>
                </a:lnTo>
                <a:lnTo>
                  <a:pt x="3287977" y="5693467"/>
                </a:lnTo>
                <a:lnTo>
                  <a:pt x="0" y="5693467"/>
                </a:lnTo>
                <a:lnTo>
                  <a:pt x="0" y="0"/>
                </a:lnTo>
                <a:close/>
              </a:path>
            </a:pathLst>
          </a:custGeom>
          <a:blipFill rotWithShape="1">
            <a:blip r:embed="rId5">
              <a:alphaModFix/>
            </a:blip>
            <a:stretch>
              <a:fillRect/>
            </a:stretch>
          </a:blipFill>
          <a:ln>
            <a:noFill/>
          </a:ln>
        </p:spPr>
        <p:txBody>
          <a:bodyPr/>
          <a:lstStyle/>
          <a:p>
            <a:endParaRPr lang="en-US"/>
          </a:p>
        </p:txBody>
      </p:sp>
      <p:sp>
        <p:nvSpPr>
          <p:cNvPr id="429" name="Google Shape;429;p34"/>
          <p:cNvSpPr/>
          <p:nvPr/>
        </p:nvSpPr>
        <p:spPr>
          <a:xfrm rot="-396560" flipH="1">
            <a:off x="15015913" y="5110754"/>
            <a:ext cx="3513141" cy="4862478"/>
          </a:xfrm>
          <a:custGeom>
            <a:avLst/>
            <a:gdLst/>
            <a:ahLst/>
            <a:cxnLst/>
            <a:rect l="l" t="t" r="r" b="b"/>
            <a:pathLst>
              <a:path w="3516164" h="4866662" extrusionOk="0">
                <a:moveTo>
                  <a:pt x="3516163" y="0"/>
                </a:moveTo>
                <a:lnTo>
                  <a:pt x="0" y="0"/>
                </a:lnTo>
                <a:lnTo>
                  <a:pt x="0" y="4866662"/>
                </a:lnTo>
                <a:lnTo>
                  <a:pt x="3516163" y="4866662"/>
                </a:lnTo>
                <a:lnTo>
                  <a:pt x="3516163" y="0"/>
                </a:lnTo>
                <a:close/>
              </a:path>
            </a:pathLst>
          </a:custGeom>
          <a:blipFill rotWithShape="1">
            <a:blip r:embed="rId6">
              <a:alphaModFix/>
            </a:blip>
            <a:stretch>
              <a:fillRect/>
            </a:stretch>
          </a:blipFill>
          <a:ln>
            <a:noFill/>
          </a:ln>
        </p:spPr>
        <p:txBody>
          <a:bodyPr/>
          <a:lstStyle/>
          <a:p>
            <a:endParaRPr lang="en-US"/>
          </a:p>
        </p:txBody>
      </p:sp>
      <p:sp>
        <p:nvSpPr>
          <p:cNvPr id="430" name="Google Shape;430;p34"/>
          <p:cNvSpPr txBox="1"/>
          <p:nvPr/>
        </p:nvSpPr>
        <p:spPr>
          <a:xfrm>
            <a:off x="4133625" y="1336800"/>
            <a:ext cx="10069200" cy="815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300" b="1" i="0" u="none" strike="noStrike" cap="none">
                <a:solidFill>
                  <a:srgbClr val="8193AC"/>
                </a:solidFill>
                <a:latin typeface="League Spartan"/>
                <a:ea typeface="League Spartan"/>
                <a:cs typeface="League Spartan"/>
                <a:sym typeface="League Spartan"/>
              </a:rPr>
              <a:t>EDUCATION BASED ATHLETICS</a:t>
            </a:r>
            <a:endParaRPr sz="2200"/>
          </a:p>
        </p:txBody>
      </p:sp>
      <p:sp>
        <p:nvSpPr>
          <p:cNvPr id="431" name="Google Shape;431;p34"/>
          <p:cNvSpPr txBox="1"/>
          <p:nvPr/>
        </p:nvSpPr>
        <p:spPr>
          <a:xfrm>
            <a:off x="2319325" y="6128050"/>
            <a:ext cx="13729800" cy="23391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213E6E"/>
                </a:solidFill>
                <a:latin typeface="League Spartan"/>
                <a:ea typeface="League Spartan"/>
                <a:cs typeface="League Spartan"/>
                <a:sym typeface="League Spartan"/>
              </a:rPr>
              <a:t>YOU NEED A PROACTIVE PHILOSOPHY THAT IS EDUCATION, AND IT HAS TO BE ONGOING SINCE A NEW GROUP OF PARENTS JOIN YOUR PROGRAM EVERY YEAR.</a:t>
            </a:r>
            <a:endParaRPr b="1">
              <a:latin typeface="League Spartan"/>
              <a:ea typeface="League Spartan"/>
              <a:cs typeface="League Spartan"/>
              <a:sym typeface="League Spartan"/>
            </a:endParaRPr>
          </a:p>
        </p:txBody>
      </p:sp>
      <p:cxnSp>
        <p:nvCxnSpPr>
          <p:cNvPr id="432" name="Google Shape;432;p34"/>
          <p:cNvCxnSpPr/>
          <p:nvPr/>
        </p:nvCxnSpPr>
        <p:spPr>
          <a:xfrm>
            <a:off x="4521450" y="5800000"/>
            <a:ext cx="9470400" cy="10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438" name="Google Shape;438;p35"/>
          <p:cNvGrpSpPr/>
          <p:nvPr/>
        </p:nvGrpSpPr>
        <p:grpSpPr>
          <a:xfrm>
            <a:off x="1028700" y="5412741"/>
            <a:ext cx="15543031" cy="4114800"/>
            <a:chOff x="0" y="0"/>
            <a:chExt cx="4426524" cy="1171860"/>
          </a:xfrm>
        </p:grpSpPr>
        <p:sp>
          <p:nvSpPr>
            <p:cNvPr id="439" name="Google Shape;439;p35"/>
            <p:cNvSpPr/>
            <p:nvPr/>
          </p:nvSpPr>
          <p:spPr>
            <a:xfrm>
              <a:off x="0" y="0"/>
              <a:ext cx="4426524" cy="1171860"/>
            </a:xfrm>
            <a:custGeom>
              <a:avLst/>
              <a:gdLst/>
              <a:ahLst/>
              <a:cxnLst/>
              <a:rect l="l" t="t" r="r" b="b"/>
              <a:pathLst>
                <a:path w="4426524" h="1171860" extrusionOk="0">
                  <a:moveTo>
                    <a:pt x="4188399" y="0"/>
                  </a:moveTo>
                  <a:lnTo>
                    <a:pt x="4426524" y="238125"/>
                  </a:lnTo>
                  <a:lnTo>
                    <a:pt x="4426524" y="933735"/>
                  </a:lnTo>
                  <a:lnTo>
                    <a:pt x="4188399" y="1171860"/>
                  </a:lnTo>
                  <a:lnTo>
                    <a:pt x="238125" y="1171860"/>
                  </a:lnTo>
                  <a:lnTo>
                    <a:pt x="0" y="933735"/>
                  </a:lnTo>
                  <a:lnTo>
                    <a:pt x="0" y="238125"/>
                  </a:lnTo>
                  <a:lnTo>
                    <a:pt x="238125" y="0"/>
                  </a:lnTo>
                  <a:lnTo>
                    <a:pt x="4188399" y="0"/>
                  </a:lnTo>
                  <a:close/>
                </a:path>
              </a:pathLst>
            </a:custGeom>
            <a:solidFill>
              <a:srgbClr val="8193AC"/>
            </a:solidFill>
            <a:ln>
              <a:noFill/>
            </a:ln>
          </p:spPr>
          <p:txBody>
            <a:bodyPr/>
            <a:lstStyle/>
            <a:p>
              <a:endParaRPr lang="en-US"/>
            </a:p>
          </p:txBody>
        </p:sp>
        <p:sp>
          <p:nvSpPr>
            <p:cNvPr id="440" name="Google Shape;440;p35"/>
            <p:cNvSpPr txBox="1"/>
            <p:nvPr/>
          </p:nvSpPr>
          <p:spPr>
            <a:xfrm>
              <a:off x="63500" y="6350"/>
              <a:ext cx="4299524" cy="110201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1" name="Google Shape;441;p35"/>
          <p:cNvGrpSpPr/>
          <p:nvPr/>
        </p:nvGrpSpPr>
        <p:grpSpPr>
          <a:xfrm>
            <a:off x="3849844" y="468809"/>
            <a:ext cx="10555438" cy="2274391"/>
            <a:chOff x="0" y="-57150"/>
            <a:chExt cx="2780033" cy="599017"/>
          </a:xfrm>
        </p:grpSpPr>
        <p:sp>
          <p:nvSpPr>
            <p:cNvPr id="442" name="Google Shape;442;p35"/>
            <p:cNvSpPr/>
            <p:nvPr/>
          </p:nvSpPr>
          <p:spPr>
            <a:xfrm>
              <a:off x="0" y="0"/>
              <a:ext cx="2780033" cy="541867"/>
            </a:xfrm>
            <a:custGeom>
              <a:avLst/>
              <a:gdLst/>
              <a:ahLst/>
              <a:cxnLst/>
              <a:rect l="l" t="t" r="r" b="b"/>
              <a:pathLst>
                <a:path w="2780033" h="541867" extrusionOk="0">
                  <a:moveTo>
                    <a:pt x="67478" y="0"/>
                  </a:moveTo>
                  <a:lnTo>
                    <a:pt x="2712556" y="0"/>
                  </a:lnTo>
                  <a:cubicBezTo>
                    <a:pt x="2730452" y="0"/>
                    <a:pt x="2747615" y="7109"/>
                    <a:pt x="2760270" y="19764"/>
                  </a:cubicBezTo>
                  <a:cubicBezTo>
                    <a:pt x="2772924" y="32418"/>
                    <a:pt x="2780033" y="49581"/>
                    <a:pt x="2780033" y="67478"/>
                  </a:cubicBezTo>
                  <a:lnTo>
                    <a:pt x="2780033" y="474389"/>
                  </a:lnTo>
                  <a:cubicBezTo>
                    <a:pt x="2780033" y="511656"/>
                    <a:pt x="2749822" y="541867"/>
                    <a:pt x="2712556" y="541867"/>
                  </a:cubicBezTo>
                  <a:lnTo>
                    <a:pt x="67478" y="541867"/>
                  </a:lnTo>
                  <a:cubicBezTo>
                    <a:pt x="30211" y="541867"/>
                    <a:pt x="0" y="511656"/>
                    <a:pt x="0" y="474389"/>
                  </a:cubicBezTo>
                  <a:lnTo>
                    <a:pt x="0" y="67478"/>
                  </a:lnTo>
                  <a:cubicBezTo>
                    <a:pt x="0" y="30211"/>
                    <a:pt x="30211" y="0"/>
                    <a:pt x="67478"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txBox="1"/>
            <p:nvPr/>
          </p:nvSpPr>
          <p:spPr>
            <a:xfrm>
              <a:off x="0" y="-57150"/>
              <a:ext cx="2780033" cy="59901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4" name="Google Shape;444;p35"/>
          <p:cNvSpPr txBox="1"/>
          <p:nvPr/>
        </p:nvSpPr>
        <p:spPr>
          <a:xfrm>
            <a:off x="1012605" y="3380105"/>
            <a:ext cx="16230600" cy="14034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799" i="0" u="none" strike="noStrike" cap="none">
                <a:solidFill>
                  <a:schemeClr val="dk2"/>
                </a:solidFill>
                <a:latin typeface="League Spartan"/>
                <a:ea typeface="League Spartan"/>
                <a:cs typeface="League Spartan"/>
                <a:sym typeface="League Spartan"/>
              </a:rPr>
              <a:t>You and your staff must be an advocate for Education Based Athletics and realize that the field, gym or track is an extension of the classroom.</a:t>
            </a:r>
            <a:endParaRPr sz="1600">
              <a:solidFill>
                <a:schemeClr val="dk2"/>
              </a:solidFill>
              <a:latin typeface="League Spartan"/>
              <a:ea typeface="League Spartan"/>
              <a:cs typeface="League Spartan"/>
              <a:sym typeface="League Spartan"/>
            </a:endParaRPr>
          </a:p>
        </p:txBody>
      </p:sp>
      <p:sp>
        <p:nvSpPr>
          <p:cNvPr id="445" name="Google Shape;445;p35"/>
          <p:cNvSpPr/>
          <p:nvPr/>
        </p:nvSpPr>
        <p:spPr>
          <a:xfrm>
            <a:off x="-1095461" y="-481738"/>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4">
              <a:alphaModFix/>
            </a:blip>
            <a:stretch>
              <a:fillRect/>
            </a:stretch>
          </a:blipFill>
          <a:ln>
            <a:noFill/>
          </a:ln>
        </p:spPr>
        <p:txBody>
          <a:bodyPr/>
          <a:lstStyle/>
          <a:p>
            <a:endParaRPr lang="en-US"/>
          </a:p>
        </p:txBody>
      </p:sp>
      <p:sp>
        <p:nvSpPr>
          <p:cNvPr id="446" name="Google Shape;446;p35"/>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4">
              <a:alphaModFix/>
            </a:blip>
            <a:stretch>
              <a:fillRect/>
            </a:stretch>
          </a:blipFill>
          <a:ln>
            <a:noFill/>
          </a:ln>
        </p:spPr>
        <p:txBody>
          <a:bodyPr/>
          <a:lstStyle/>
          <a:p>
            <a:endParaRPr lang="en-US"/>
          </a:p>
        </p:txBody>
      </p:sp>
      <p:grpSp>
        <p:nvGrpSpPr>
          <p:cNvPr id="447" name="Google Shape;447;p35"/>
          <p:cNvGrpSpPr/>
          <p:nvPr/>
        </p:nvGrpSpPr>
        <p:grpSpPr>
          <a:xfrm>
            <a:off x="-297404" y="8954248"/>
            <a:ext cx="19491312" cy="1332752"/>
            <a:chOff x="0" y="-57150"/>
            <a:chExt cx="5133514" cy="351013"/>
          </a:xfrm>
        </p:grpSpPr>
        <p:sp>
          <p:nvSpPr>
            <p:cNvPr id="448" name="Google Shape;448;p35"/>
            <p:cNvSpPr/>
            <p:nvPr/>
          </p:nvSpPr>
          <p:spPr>
            <a:xfrm>
              <a:off x="0" y="0"/>
              <a:ext cx="5133514" cy="293863"/>
            </a:xfrm>
            <a:custGeom>
              <a:avLst/>
              <a:gdLst/>
              <a:ahLst/>
              <a:cxnLst/>
              <a:rect l="l" t="t" r="r" b="b"/>
              <a:pathLst>
                <a:path w="5133514" h="293863" extrusionOk="0">
                  <a:moveTo>
                    <a:pt x="0" y="0"/>
                  </a:moveTo>
                  <a:lnTo>
                    <a:pt x="5133514" y="0"/>
                  </a:lnTo>
                  <a:lnTo>
                    <a:pt x="5133514" y="293863"/>
                  </a:lnTo>
                  <a:lnTo>
                    <a:pt x="0" y="293863"/>
                  </a:lnTo>
                  <a:close/>
                </a:path>
              </a:pathLst>
            </a:custGeom>
            <a:solidFill>
              <a:srgbClr val="213E6E"/>
            </a:solidFill>
            <a:ln>
              <a:noFill/>
            </a:ln>
          </p:spPr>
          <p:txBody>
            <a:bodyPr/>
            <a:lstStyle/>
            <a:p>
              <a:endParaRPr lang="en-US"/>
            </a:p>
          </p:txBody>
        </p:sp>
        <p:sp>
          <p:nvSpPr>
            <p:cNvPr id="449" name="Google Shape;449;p35"/>
            <p:cNvSpPr txBox="1"/>
            <p:nvPr/>
          </p:nvSpPr>
          <p:spPr>
            <a:xfrm>
              <a:off x="0" y="-57150"/>
              <a:ext cx="5133514" cy="35101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0" name="Google Shape;450;p35"/>
          <p:cNvSpPr txBox="1"/>
          <p:nvPr/>
        </p:nvSpPr>
        <p:spPr>
          <a:xfrm>
            <a:off x="4308918" y="1306829"/>
            <a:ext cx="9696879" cy="717551"/>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999" b="1" i="0" u="none" strike="noStrike" cap="none">
                <a:solidFill>
                  <a:srgbClr val="8193AC"/>
                </a:solidFill>
                <a:latin typeface="Poppins"/>
                <a:ea typeface="Poppins"/>
                <a:cs typeface="Poppins"/>
                <a:sym typeface="Poppins"/>
              </a:rPr>
              <a:t>BEFORE EXPLAINING THIS TO PARENTS </a:t>
            </a:r>
            <a:endParaRPr/>
          </a:p>
        </p:txBody>
      </p:sp>
      <p:sp>
        <p:nvSpPr>
          <p:cNvPr id="451" name="Google Shape;451;p35"/>
          <p:cNvSpPr txBox="1"/>
          <p:nvPr/>
        </p:nvSpPr>
        <p:spPr>
          <a:xfrm>
            <a:off x="1012605" y="5766785"/>
            <a:ext cx="15543000" cy="3201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i="0" u="none" strike="noStrike" cap="none">
                <a:solidFill>
                  <a:srgbClr val="000000"/>
                </a:solidFill>
                <a:latin typeface="League Spartan Medium"/>
                <a:ea typeface="League Spartan Medium"/>
                <a:cs typeface="League Spartan Medium"/>
                <a:sym typeface="League Spartan Medium"/>
              </a:rPr>
              <a:t>The Challenge to ADs …</a:t>
            </a:r>
            <a:endParaRPr>
              <a:latin typeface="League Spartan Medium"/>
              <a:ea typeface="League Spartan Medium"/>
              <a:cs typeface="League Spartan Medium"/>
              <a:sym typeface="League Spartan Medium"/>
            </a:endParaRPr>
          </a:p>
          <a:p>
            <a:pPr marL="0" marR="0" lvl="0" indent="0" algn="ctr" rtl="0">
              <a:lnSpc>
                <a:spcPct val="140000"/>
              </a:lnSpc>
              <a:spcBef>
                <a:spcPts val="0"/>
              </a:spcBef>
              <a:spcAft>
                <a:spcPts val="0"/>
              </a:spcAft>
              <a:buNone/>
            </a:pPr>
            <a:r>
              <a:rPr lang="en-US" sz="4000" i="0" u="none" strike="noStrike" cap="none">
                <a:solidFill>
                  <a:srgbClr val="000000"/>
                </a:solidFill>
                <a:latin typeface="League Spartan Medium"/>
                <a:ea typeface="League Spartan Medium"/>
                <a:cs typeface="League Spartan Medium"/>
                <a:sym typeface="League Spartan Medium"/>
              </a:rPr>
              <a:t>is to educate parents with respect to the philosophy of Education Based Athletics. It cannot be taken for granted that they understand the purpose and value of this concept.</a:t>
            </a:r>
            <a:r>
              <a:rPr lang="en-US" sz="3900" b="0" i="0" u="none" strike="noStrike" cap="none">
                <a:solidFill>
                  <a:srgbClr val="000000"/>
                </a:solidFill>
                <a:latin typeface="Arial"/>
                <a:ea typeface="Arial"/>
                <a:cs typeface="Arial"/>
                <a:sym typeface="Arial"/>
              </a:rPr>
              <a:t> </a:t>
            </a:r>
            <a:endParaRPr sz="13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6"/>
          <p:cNvSpPr/>
          <p:nvPr/>
        </p:nvSpPr>
        <p:spPr>
          <a:xfrm>
            <a:off x="0" y="-268775"/>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457" name="Google Shape;457;p36"/>
          <p:cNvGrpSpPr/>
          <p:nvPr/>
        </p:nvGrpSpPr>
        <p:grpSpPr>
          <a:xfrm>
            <a:off x="-1606631" y="819448"/>
            <a:ext cx="13424600" cy="2375050"/>
            <a:chOff x="0" y="-57150"/>
            <a:chExt cx="3535697" cy="625527"/>
          </a:xfrm>
        </p:grpSpPr>
        <p:sp>
          <p:nvSpPr>
            <p:cNvPr id="458" name="Google Shape;458;p36"/>
            <p:cNvSpPr/>
            <p:nvPr/>
          </p:nvSpPr>
          <p:spPr>
            <a:xfrm>
              <a:off x="0" y="0"/>
              <a:ext cx="3535697" cy="568377"/>
            </a:xfrm>
            <a:custGeom>
              <a:avLst/>
              <a:gdLst/>
              <a:ahLst/>
              <a:cxnLst/>
              <a:rect l="l" t="t" r="r" b="b"/>
              <a:pathLst>
                <a:path w="3535697" h="568377" extrusionOk="0">
                  <a:moveTo>
                    <a:pt x="52479" y="0"/>
                  </a:moveTo>
                  <a:lnTo>
                    <a:pt x="3483218" y="0"/>
                  </a:lnTo>
                  <a:cubicBezTo>
                    <a:pt x="3512201" y="0"/>
                    <a:pt x="3535697" y="23496"/>
                    <a:pt x="3535697" y="52479"/>
                  </a:cubicBezTo>
                  <a:lnTo>
                    <a:pt x="3535697" y="515898"/>
                  </a:lnTo>
                  <a:cubicBezTo>
                    <a:pt x="3535697" y="544882"/>
                    <a:pt x="3512201" y="568377"/>
                    <a:pt x="3483218" y="568377"/>
                  </a:cubicBezTo>
                  <a:lnTo>
                    <a:pt x="52479" y="568377"/>
                  </a:lnTo>
                  <a:cubicBezTo>
                    <a:pt x="23496" y="568377"/>
                    <a:pt x="0" y="544882"/>
                    <a:pt x="0" y="515898"/>
                  </a:cubicBezTo>
                  <a:lnTo>
                    <a:pt x="0" y="52479"/>
                  </a:lnTo>
                  <a:cubicBezTo>
                    <a:pt x="0" y="23496"/>
                    <a:pt x="23496" y="0"/>
                    <a:pt x="52479"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txBox="1"/>
            <p:nvPr/>
          </p:nvSpPr>
          <p:spPr>
            <a:xfrm>
              <a:off x="0" y="-57150"/>
              <a:ext cx="3535697" cy="62552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0" name="Google Shape;460;p36"/>
          <p:cNvSpPr txBox="1"/>
          <p:nvPr/>
        </p:nvSpPr>
        <p:spPr>
          <a:xfrm>
            <a:off x="669609" y="3564643"/>
            <a:ext cx="16275000" cy="554100"/>
          </a:xfrm>
          <a:prstGeom prst="rect">
            <a:avLst/>
          </a:prstGeom>
          <a:noFill/>
          <a:ln>
            <a:noFill/>
          </a:ln>
        </p:spPr>
        <p:txBody>
          <a:bodyPr spcFirstLastPara="1" wrap="square" lIns="0" tIns="0" rIns="0" bIns="0" anchor="t" anchorCtr="0">
            <a:spAutoFit/>
          </a:bodyPr>
          <a:lstStyle/>
          <a:p>
            <a:pPr marL="0" marR="0" lvl="0" indent="0" algn="just" rtl="0">
              <a:lnSpc>
                <a:spcPct val="140012"/>
              </a:lnSpc>
              <a:spcBef>
                <a:spcPts val="0"/>
              </a:spcBef>
              <a:spcAft>
                <a:spcPts val="0"/>
              </a:spcAft>
              <a:buNone/>
            </a:pPr>
            <a:r>
              <a:rPr lang="en-US" sz="3599" b="1" i="0" u="none" strike="noStrike" cap="none">
                <a:solidFill>
                  <a:srgbClr val="AB272B"/>
                </a:solidFill>
                <a:latin typeface="League Spartan"/>
                <a:ea typeface="League Spartan"/>
                <a:cs typeface="League Spartan"/>
                <a:sym typeface="League Spartan"/>
              </a:rPr>
              <a:t>We have a vision, we know the expectations....It’s time for distribution/sharing!</a:t>
            </a:r>
            <a:endParaRPr sz="1900" b="1">
              <a:latin typeface="League Spartan"/>
              <a:ea typeface="League Spartan"/>
              <a:cs typeface="League Spartan"/>
              <a:sym typeface="League Spartan"/>
            </a:endParaRPr>
          </a:p>
        </p:txBody>
      </p:sp>
      <p:grpSp>
        <p:nvGrpSpPr>
          <p:cNvPr id="461" name="Google Shape;461;p36"/>
          <p:cNvGrpSpPr/>
          <p:nvPr/>
        </p:nvGrpSpPr>
        <p:grpSpPr>
          <a:xfrm>
            <a:off x="-499604" y="9547287"/>
            <a:ext cx="19491312" cy="1231146"/>
            <a:chOff x="0" y="-57150"/>
            <a:chExt cx="5133514" cy="324253"/>
          </a:xfrm>
        </p:grpSpPr>
        <p:sp>
          <p:nvSpPr>
            <p:cNvPr id="462" name="Google Shape;462;p36"/>
            <p:cNvSpPr/>
            <p:nvPr/>
          </p:nvSpPr>
          <p:spPr>
            <a:xfrm>
              <a:off x="0" y="0"/>
              <a:ext cx="5133514" cy="267103"/>
            </a:xfrm>
            <a:custGeom>
              <a:avLst/>
              <a:gdLst/>
              <a:ahLst/>
              <a:cxnLst/>
              <a:rect l="l" t="t" r="r" b="b"/>
              <a:pathLst>
                <a:path w="5133514" h="267103" extrusionOk="0">
                  <a:moveTo>
                    <a:pt x="0" y="0"/>
                  </a:moveTo>
                  <a:lnTo>
                    <a:pt x="5133514" y="0"/>
                  </a:lnTo>
                  <a:lnTo>
                    <a:pt x="5133514" y="267103"/>
                  </a:lnTo>
                  <a:lnTo>
                    <a:pt x="0" y="267103"/>
                  </a:lnTo>
                  <a:close/>
                </a:path>
              </a:pathLst>
            </a:custGeom>
            <a:solidFill>
              <a:srgbClr val="213E6E"/>
            </a:solidFill>
            <a:ln>
              <a:noFill/>
            </a:ln>
          </p:spPr>
          <p:txBody>
            <a:bodyPr/>
            <a:lstStyle/>
            <a:p>
              <a:endParaRPr lang="en-US"/>
            </a:p>
          </p:txBody>
        </p:sp>
        <p:sp>
          <p:nvSpPr>
            <p:cNvPr id="463" name="Google Shape;463;p36"/>
            <p:cNvSpPr txBox="1"/>
            <p:nvPr/>
          </p:nvSpPr>
          <p:spPr>
            <a:xfrm>
              <a:off x="0" y="-57150"/>
              <a:ext cx="5133514" cy="32425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4" name="Google Shape;464;p36"/>
          <p:cNvSpPr/>
          <p:nvPr/>
        </p:nvSpPr>
        <p:spPr>
          <a:xfrm rot="10800000">
            <a:off x="15701504" y="5868349"/>
            <a:ext cx="3840627" cy="5012238"/>
          </a:xfrm>
          <a:custGeom>
            <a:avLst/>
            <a:gdLst/>
            <a:ahLst/>
            <a:cxnLst/>
            <a:rect l="l" t="t" r="r" b="b"/>
            <a:pathLst>
              <a:path w="3840627" h="5012238" extrusionOk="0">
                <a:moveTo>
                  <a:pt x="3840627" y="5012238"/>
                </a:moveTo>
                <a:lnTo>
                  <a:pt x="0" y="5012238"/>
                </a:lnTo>
                <a:lnTo>
                  <a:pt x="0" y="0"/>
                </a:lnTo>
                <a:lnTo>
                  <a:pt x="3840627" y="0"/>
                </a:lnTo>
                <a:lnTo>
                  <a:pt x="3840627" y="5012238"/>
                </a:lnTo>
                <a:close/>
              </a:path>
            </a:pathLst>
          </a:custGeom>
          <a:blipFill rotWithShape="1">
            <a:blip r:embed="rId4">
              <a:alphaModFix/>
            </a:blip>
            <a:stretch>
              <a:fillRect/>
            </a:stretch>
          </a:blipFill>
          <a:ln>
            <a:noFill/>
          </a:ln>
        </p:spPr>
        <p:txBody>
          <a:bodyPr/>
          <a:lstStyle/>
          <a:p>
            <a:endParaRPr lang="en-US"/>
          </a:p>
        </p:txBody>
      </p:sp>
      <p:sp>
        <p:nvSpPr>
          <p:cNvPr id="465" name="Google Shape;465;p36"/>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4">
              <a:alphaModFix/>
            </a:blip>
            <a:stretch>
              <a:fillRect/>
            </a:stretch>
          </a:blipFill>
          <a:ln>
            <a:noFill/>
          </a:ln>
        </p:spPr>
        <p:txBody>
          <a:bodyPr/>
          <a:lstStyle/>
          <a:p>
            <a:endParaRPr lang="en-US"/>
          </a:p>
        </p:txBody>
      </p:sp>
      <p:sp>
        <p:nvSpPr>
          <p:cNvPr id="466" name="Google Shape;466;p36"/>
          <p:cNvSpPr/>
          <p:nvPr/>
        </p:nvSpPr>
        <p:spPr>
          <a:xfrm>
            <a:off x="13560073" y="5830242"/>
            <a:ext cx="3384423" cy="4114800"/>
          </a:xfrm>
          <a:custGeom>
            <a:avLst/>
            <a:gdLst/>
            <a:ahLst/>
            <a:cxnLst/>
            <a:rect l="l" t="t" r="r" b="b"/>
            <a:pathLst>
              <a:path w="3384423" h="4114800" extrusionOk="0">
                <a:moveTo>
                  <a:pt x="0" y="0"/>
                </a:moveTo>
                <a:lnTo>
                  <a:pt x="3384423" y="0"/>
                </a:lnTo>
                <a:lnTo>
                  <a:pt x="3384423" y="4114800"/>
                </a:lnTo>
                <a:lnTo>
                  <a:pt x="0" y="4114800"/>
                </a:lnTo>
                <a:lnTo>
                  <a:pt x="0" y="0"/>
                </a:lnTo>
                <a:close/>
              </a:path>
            </a:pathLst>
          </a:custGeom>
          <a:blipFill rotWithShape="1">
            <a:blip r:embed="rId5">
              <a:alphaModFix/>
            </a:blip>
            <a:stretch>
              <a:fillRect/>
            </a:stretch>
          </a:blipFill>
          <a:ln>
            <a:noFill/>
          </a:ln>
        </p:spPr>
        <p:txBody>
          <a:bodyPr/>
          <a:lstStyle/>
          <a:p>
            <a:endParaRPr lang="en-US"/>
          </a:p>
        </p:txBody>
      </p:sp>
      <p:sp>
        <p:nvSpPr>
          <p:cNvPr id="467" name="Google Shape;467;p36"/>
          <p:cNvSpPr txBox="1"/>
          <p:nvPr/>
        </p:nvSpPr>
        <p:spPr>
          <a:xfrm>
            <a:off x="550387" y="1815362"/>
            <a:ext cx="10453672" cy="800100"/>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299" b="1" i="0" u="none" strike="noStrike" cap="none">
                <a:solidFill>
                  <a:srgbClr val="8193AC"/>
                </a:solidFill>
                <a:latin typeface="League Spartan"/>
                <a:ea typeface="League Spartan"/>
                <a:cs typeface="League Spartan"/>
                <a:sym typeface="League Spartan"/>
              </a:rPr>
              <a:t>HOW WE ARE HELPING YOU?</a:t>
            </a:r>
            <a:endParaRPr/>
          </a:p>
        </p:txBody>
      </p:sp>
      <p:sp>
        <p:nvSpPr>
          <p:cNvPr id="468" name="Google Shape;468;p36"/>
          <p:cNvSpPr txBox="1"/>
          <p:nvPr/>
        </p:nvSpPr>
        <p:spPr>
          <a:xfrm>
            <a:off x="669612" y="4488906"/>
            <a:ext cx="16394100" cy="4062900"/>
          </a:xfrm>
          <a:prstGeom prst="rect">
            <a:avLst/>
          </a:prstGeom>
          <a:noFill/>
          <a:ln>
            <a:noFill/>
          </a:ln>
        </p:spPr>
        <p:txBody>
          <a:bodyPr spcFirstLastPara="1" wrap="square" lIns="0" tIns="0" rIns="0" bIns="0" anchor="t" anchorCtr="0">
            <a:spAutoFit/>
          </a:bodyPr>
          <a:lstStyle/>
          <a:p>
            <a:pPr marL="777230" marR="0" lvl="1" indent="-414015" algn="just" rtl="0">
              <a:lnSpc>
                <a:spcPct val="140011"/>
              </a:lnSpc>
              <a:spcBef>
                <a:spcPts val="0"/>
              </a:spcBef>
              <a:spcAft>
                <a:spcPts val="0"/>
              </a:spcAft>
              <a:buClr>
                <a:srgbClr val="345970"/>
              </a:buClr>
              <a:buSzPts val="3999"/>
              <a:buFont typeface="League Spartan Medium"/>
              <a:buChar char="•"/>
            </a:pPr>
            <a:r>
              <a:rPr lang="en-US" sz="3999" i="0" u="none" strike="noStrike" cap="none">
                <a:solidFill>
                  <a:srgbClr val="345970"/>
                </a:solidFill>
                <a:latin typeface="League Spartan Medium"/>
                <a:ea typeface="League Spartan Medium"/>
                <a:cs typeface="League Spartan Medium"/>
                <a:sym typeface="League Spartan Medium"/>
              </a:rPr>
              <a:t>Communicating and educating all parties via multiple platforms</a:t>
            </a:r>
            <a:endParaRPr sz="1800">
              <a:latin typeface="League Spartan Medium"/>
              <a:ea typeface="League Spartan Medium"/>
              <a:cs typeface="League Spartan Medium"/>
              <a:sym typeface="League Spartan Medium"/>
            </a:endParaRPr>
          </a:p>
          <a:p>
            <a:pPr marL="0" marR="0" lvl="0" indent="0" algn="just" rtl="0">
              <a:lnSpc>
                <a:spcPct val="140011"/>
              </a:lnSpc>
              <a:spcBef>
                <a:spcPts val="0"/>
              </a:spcBef>
              <a:spcAft>
                <a:spcPts val="0"/>
              </a:spcAft>
              <a:buNone/>
            </a:pPr>
            <a:endParaRPr sz="3999" i="0" u="none" strike="noStrike" cap="none">
              <a:solidFill>
                <a:srgbClr val="345970"/>
              </a:solidFill>
              <a:latin typeface="League Spartan Medium"/>
              <a:ea typeface="League Spartan Medium"/>
              <a:cs typeface="League Spartan Medium"/>
              <a:sym typeface="League Spartan Medium"/>
            </a:endParaRPr>
          </a:p>
          <a:p>
            <a:pPr marL="777230" marR="0" lvl="1" indent="-414015" algn="just" rtl="0">
              <a:lnSpc>
                <a:spcPct val="140011"/>
              </a:lnSpc>
              <a:spcBef>
                <a:spcPts val="0"/>
              </a:spcBef>
              <a:spcAft>
                <a:spcPts val="0"/>
              </a:spcAft>
              <a:buClr>
                <a:srgbClr val="345970"/>
              </a:buClr>
              <a:buSzPts val="3999"/>
              <a:buFont typeface="League Spartan Medium"/>
              <a:buChar char="•"/>
            </a:pPr>
            <a:r>
              <a:rPr lang="en-US" sz="3999" i="0" u="none" strike="noStrike" cap="none">
                <a:solidFill>
                  <a:srgbClr val="345970"/>
                </a:solidFill>
                <a:latin typeface="League Spartan Medium"/>
                <a:ea typeface="League Spartan Medium"/>
                <a:cs typeface="League Spartan Medium"/>
                <a:sym typeface="League Spartan Medium"/>
              </a:rPr>
              <a:t>Using a consistent message</a:t>
            </a:r>
            <a:endParaRPr sz="1800">
              <a:latin typeface="League Spartan Medium"/>
              <a:ea typeface="League Spartan Medium"/>
              <a:cs typeface="League Spartan Medium"/>
              <a:sym typeface="League Spartan Medium"/>
            </a:endParaRPr>
          </a:p>
          <a:p>
            <a:pPr marL="0" marR="0" lvl="0" indent="0" algn="just" rtl="0">
              <a:lnSpc>
                <a:spcPct val="140011"/>
              </a:lnSpc>
              <a:spcBef>
                <a:spcPts val="0"/>
              </a:spcBef>
              <a:spcAft>
                <a:spcPts val="0"/>
              </a:spcAft>
              <a:buNone/>
            </a:pPr>
            <a:endParaRPr sz="3999" i="0" u="none" strike="noStrike" cap="none">
              <a:solidFill>
                <a:srgbClr val="345970"/>
              </a:solidFill>
              <a:latin typeface="League Spartan Medium"/>
              <a:ea typeface="League Spartan Medium"/>
              <a:cs typeface="League Spartan Medium"/>
              <a:sym typeface="League Spartan Medium"/>
            </a:endParaRPr>
          </a:p>
          <a:p>
            <a:pPr marL="777230" marR="0" lvl="1" indent="-414015" algn="just" rtl="0">
              <a:lnSpc>
                <a:spcPct val="140011"/>
              </a:lnSpc>
              <a:spcBef>
                <a:spcPts val="0"/>
              </a:spcBef>
              <a:spcAft>
                <a:spcPts val="0"/>
              </a:spcAft>
              <a:buClr>
                <a:srgbClr val="345970"/>
              </a:buClr>
              <a:buSzPts val="3999"/>
              <a:buFont typeface="League Spartan Medium"/>
              <a:buChar char="•"/>
            </a:pPr>
            <a:r>
              <a:rPr lang="en-US" sz="3999" i="0" u="none" strike="noStrike" cap="none">
                <a:solidFill>
                  <a:srgbClr val="345970"/>
                </a:solidFill>
                <a:latin typeface="League Spartan Medium"/>
                <a:ea typeface="League Spartan Medium"/>
                <a:cs typeface="League Spartan Medium"/>
                <a:sym typeface="League Spartan Medium"/>
              </a:rPr>
              <a:t>Accountability for Actions</a:t>
            </a:r>
            <a:endParaRPr sz="1800">
              <a:latin typeface="League Spartan Medium"/>
              <a:ea typeface="League Spartan Medium"/>
              <a:cs typeface="League Spartan Medium"/>
              <a:sym typeface="League Spartan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474" name="Google Shape;474;p37"/>
          <p:cNvGrpSpPr/>
          <p:nvPr/>
        </p:nvGrpSpPr>
        <p:grpSpPr>
          <a:xfrm>
            <a:off x="-2057400" y="604700"/>
            <a:ext cx="11994748" cy="2298395"/>
            <a:chOff x="0" y="-57150"/>
            <a:chExt cx="3159111" cy="605338"/>
          </a:xfrm>
        </p:grpSpPr>
        <p:sp>
          <p:nvSpPr>
            <p:cNvPr id="475" name="Google Shape;475;p37"/>
            <p:cNvSpPr/>
            <p:nvPr/>
          </p:nvSpPr>
          <p:spPr>
            <a:xfrm>
              <a:off x="0" y="0"/>
              <a:ext cx="3159111" cy="548188"/>
            </a:xfrm>
            <a:custGeom>
              <a:avLst/>
              <a:gdLst/>
              <a:ahLst/>
              <a:cxnLst/>
              <a:rect l="l" t="t" r="r" b="b"/>
              <a:pathLst>
                <a:path w="3159111" h="548188" extrusionOk="0">
                  <a:moveTo>
                    <a:pt x="59381" y="0"/>
                  </a:moveTo>
                  <a:lnTo>
                    <a:pt x="3099730" y="0"/>
                  </a:lnTo>
                  <a:cubicBezTo>
                    <a:pt x="3115479" y="0"/>
                    <a:pt x="3130582" y="6256"/>
                    <a:pt x="3141719" y="17392"/>
                  </a:cubicBezTo>
                  <a:cubicBezTo>
                    <a:pt x="3152854" y="28528"/>
                    <a:pt x="3159111" y="43632"/>
                    <a:pt x="3159111" y="59381"/>
                  </a:cubicBezTo>
                  <a:lnTo>
                    <a:pt x="3159111" y="488808"/>
                  </a:lnTo>
                  <a:cubicBezTo>
                    <a:pt x="3159111" y="504556"/>
                    <a:pt x="3152854" y="519660"/>
                    <a:pt x="3141719" y="530796"/>
                  </a:cubicBezTo>
                  <a:cubicBezTo>
                    <a:pt x="3130582" y="541932"/>
                    <a:pt x="3115479" y="548188"/>
                    <a:pt x="3099730" y="548188"/>
                  </a:cubicBezTo>
                  <a:lnTo>
                    <a:pt x="59381" y="548188"/>
                  </a:lnTo>
                  <a:cubicBezTo>
                    <a:pt x="43632" y="548188"/>
                    <a:pt x="28528" y="541932"/>
                    <a:pt x="17392" y="530796"/>
                  </a:cubicBezTo>
                  <a:cubicBezTo>
                    <a:pt x="6256" y="519660"/>
                    <a:pt x="0" y="504556"/>
                    <a:pt x="0" y="488808"/>
                  </a:cubicBezTo>
                  <a:lnTo>
                    <a:pt x="0" y="59381"/>
                  </a:lnTo>
                  <a:cubicBezTo>
                    <a:pt x="0" y="43632"/>
                    <a:pt x="6256" y="28528"/>
                    <a:pt x="17392" y="17392"/>
                  </a:cubicBezTo>
                  <a:cubicBezTo>
                    <a:pt x="28528" y="6256"/>
                    <a:pt x="43632" y="0"/>
                    <a:pt x="59381"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txBox="1"/>
            <p:nvPr/>
          </p:nvSpPr>
          <p:spPr>
            <a:xfrm>
              <a:off x="0" y="-57150"/>
              <a:ext cx="3159111" cy="60533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77" name="Google Shape;477;p37"/>
          <p:cNvGrpSpPr/>
          <p:nvPr/>
        </p:nvGrpSpPr>
        <p:grpSpPr>
          <a:xfrm>
            <a:off x="-499604" y="9616557"/>
            <a:ext cx="19491312" cy="1161876"/>
            <a:chOff x="0" y="-57150"/>
            <a:chExt cx="5133514" cy="306008"/>
          </a:xfrm>
        </p:grpSpPr>
        <p:sp>
          <p:nvSpPr>
            <p:cNvPr id="478" name="Google Shape;478;p37"/>
            <p:cNvSpPr/>
            <p:nvPr/>
          </p:nvSpPr>
          <p:spPr>
            <a:xfrm>
              <a:off x="0" y="0"/>
              <a:ext cx="5133514" cy="248858"/>
            </a:xfrm>
            <a:custGeom>
              <a:avLst/>
              <a:gdLst/>
              <a:ahLst/>
              <a:cxnLst/>
              <a:rect l="l" t="t" r="r" b="b"/>
              <a:pathLst>
                <a:path w="5133514" h="248858" extrusionOk="0">
                  <a:moveTo>
                    <a:pt x="0" y="0"/>
                  </a:moveTo>
                  <a:lnTo>
                    <a:pt x="5133514" y="0"/>
                  </a:lnTo>
                  <a:lnTo>
                    <a:pt x="5133514" y="248858"/>
                  </a:lnTo>
                  <a:lnTo>
                    <a:pt x="0" y="248858"/>
                  </a:lnTo>
                  <a:close/>
                </a:path>
              </a:pathLst>
            </a:custGeom>
            <a:solidFill>
              <a:srgbClr val="213E6E"/>
            </a:solidFill>
            <a:ln>
              <a:noFill/>
            </a:ln>
          </p:spPr>
          <p:txBody>
            <a:bodyPr/>
            <a:lstStyle/>
            <a:p>
              <a:endParaRPr lang="en-US"/>
            </a:p>
          </p:txBody>
        </p:sp>
        <p:sp>
          <p:nvSpPr>
            <p:cNvPr id="479" name="Google Shape;479;p37"/>
            <p:cNvSpPr txBox="1"/>
            <p:nvPr/>
          </p:nvSpPr>
          <p:spPr>
            <a:xfrm>
              <a:off x="0" y="-57150"/>
              <a:ext cx="5133514" cy="30600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80" name="Google Shape;480;p37"/>
          <p:cNvSpPr/>
          <p:nvPr/>
        </p:nvSpPr>
        <p:spPr>
          <a:xfrm>
            <a:off x="9603573" y="-44309"/>
            <a:ext cx="10008063" cy="11832835"/>
          </a:xfrm>
          <a:custGeom>
            <a:avLst/>
            <a:gdLst/>
            <a:ahLst/>
            <a:cxnLst/>
            <a:rect l="l" t="t" r="r" b="b"/>
            <a:pathLst>
              <a:path w="6268847" h="7411847" extrusionOk="0">
                <a:moveTo>
                  <a:pt x="2342388" y="0"/>
                </a:moveTo>
                <a:cubicBezTo>
                  <a:pt x="2237613" y="21717"/>
                  <a:pt x="2144268" y="84328"/>
                  <a:pt x="2084578" y="175895"/>
                </a:cubicBezTo>
                <a:lnTo>
                  <a:pt x="121793" y="3185033"/>
                </a:lnTo>
                <a:cubicBezTo>
                  <a:pt x="0" y="3371723"/>
                  <a:pt x="51308" y="3621659"/>
                  <a:pt x="236855" y="3745230"/>
                </a:cubicBezTo>
                <a:lnTo>
                  <a:pt x="5637149" y="7343013"/>
                </a:lnTo>
                <a:cubicBezTo>
                  <a:pt x="5708142" y="7390257"/>
                  <a:pt x="5785485" y="7411847"/>
                  <a:pt x="5860796" y="7411847"/>
                </a:cubicBezTo>
                <a:lnTo>
                  <a:pt x="5861812" y="7411847"/>
                </a:lnTo>
                <a:cubicBezTo>
                  <a:pt x="6072886" y="7411593"/>
                  <a:pt x="6268847" y="7243699"/>
                  <a:pt x="6268847" y="7004812"/>
                </a:cubicBezTo>
                <a:lnTo>
                  <a:pt x="6268847" y="397891"/>
                </a:lnTo>
                <a:cubicBezTo>
                  <a:pt x="6268847" y="201803"/>
                  <a:pt x="6130036" y="38227"/>
                  <a:pt x="5945378" y="0"/>
                </a:cubicBezTo>
                <a:close/>
              </a:path>
            </a:pathLst>
          </a:custGeom>
          <a:solidFill>
            <a:srgbClr val="213E6E"/>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rot="-4357799">
            <a:off x="9498029" y="2033600"/>
            <a:ext cx="7216534" cy="342785"/>
          </a:xfrm>
          <a:custGeom>
            <a:avLst/>
            <a:gdLst/>
            <a:ahLst/>
            <a:cxnLst/>
            <a:rect l="l" t="t" r="r" b="b"/>
            <a:pathLst>
              <a:path w="7216534" h="342785" extrusionOk="0">
                <a:moveTo>
                  <a:pt x="0" y="0"/>
                </a:moveTo>
                <a:lnTo>
                  <a:pt x="7216534" y="0"/>
                </a:lnTo>
                <a:lnTo>
                  <a:pt x="7216534" y="342785"/>
                </a:lnTo>
                <a:lnTo>
                  <a:pt x="0" y="342785"/>
                </a:lnTo>
                <a:lnTo>
                  <a:pt x="0" y="0"/>
                </a:lnTo>
                <a:close/>
              </a:path>
            </a:pathLst>
          </a:custGeom>
          <a:blipFill rotWithShape="1">
            <a:blip r:embed="rId4">
              <a:alphaModFix amt="55000"/>
            </a:blip>
            <a:stretch>
              <a:fillRect/>
            </a:stretch>
          </a:blipFill>
          <a:ln>
            <a:noFill/>
          </a:ln>
        </p:spPr>
        <p:txBody>
          <a:bodyPr/>
          <a:lstStyle/>
          <a:p>
            <a:endParaRPr lang="en-US"/>
          </a:p>
        </p:txBody>
      </p:sp>
      <p:sp>
        <p:nvSpPr>
          <p:cNvPr id="482" name="Google Shape;482;p37"/>
          <p:cNvSpPr/>
          <p:nvPr/>
        </p:nvSpPr>
        <p:spPr>
          <a:xfrm>
            <a:off x="10176558" y="-388912"/>
            <a:ext cx="10299521" cy="12177435"/>
          </a:xfrm>
          <a:custGeom>
            <a:avLst/>
            <a:gdLst/>
            <a:ahLst/>
            <a:cxnLst/>
            <a:rect l="l" t="t" r="r" b="b"/>
            <a:pathLst>
              <a:path w="6268847" h="7411847" extrusionOk="0">
                <a:moveTo>
                  <a:pt x="2342388" y="0"/>
                </a:moveTo>
                <a:cubicBezTo>
                  <a:pt x="2237613" y="21717"/>
                  <a:pt x="2144268" y="84328"/>
                  <a:pt x="2084578" y="175895"/>
                </a:cubicBezTo>
                <a:lnTo>
                  <a:pt x="121793" y="3185033"/>
                </a:lnTo>
                <a:cubicBezTo>
                  <a:pt x="0" y="3371723"/>
                  <a:pt x="51308" y="3621659"/>
                  <a:pt x="236855" y="3745230"/>
                </a:cubicBezTo>
                <a:lnTo>
                  <a:pt x="5637149" y="7343013"/>
                </a:lnTo>
                <a:cubicBezTo>
                  <a:pt x="5708142" y="7390257"/>
                  <a:pt x="5785485" y="7411847"/>
                  <a:pt x="5860796" y="7411847"/>
                </a:cubicBezTo>
                <a:lnTo>
                  <a:pt x="5861812" y="7411847"/>
                </a:lnTo>
                <a:cubicBezTo>
                  <a:pt x="6072886" y="7411593"/>
                  <a:pt x="6268847" y="7243699"/>
                  <a:pt x="6268847" y="7004812"/>
                </a:cubicBezTo>
                <a:lnTo>
                  <a:pt x="6268847" y="397891"/>
                </a:lnTo>
                <a:cubicBezTo>
                  <a:pt x="6268847" y="201803"/>
                  <a:pt x="6130036" y="38227"/>
                  <a:pt x="5945378" y="0"/>
                </a:cubicBezTo>
                <a:close/>
              </a:path>
            </a:pathLst>
          </a:custGeom>
          <a:blipFill rotWithShape="1">
            <a:blip r:embed="rId5">
              <a:alphaModFix/>
            </a:blip>
            <a:stretch>
              <a:fillRect l="-37074" r="-3707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txBox="1"/>
          <p:nvPr/>
        </p:nvSpPr>
        <p:spPr>
          <a:xfrm>
            <a:off x="261800" y="1630675"/>
            <a:ext cx="9473700" cy="692400"/>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pPr>
            <a:r>
              <a:rPr lang="en-US" sz="4499" b="1" i="0" u="none" strike="noStrike" cap="none">
                <a:solidFill>
                  <a:srgbClr val="8193AC"/>
                </a:solidFill>
                <a:latin typeface="League Spartan"/>
                <a:ea typeface="League Spartan"/>
                <a:cs typeface="League Spartan"/>
                <a:sym typeface="League Spartan"/>
              </a:rPr>
              <a:t>INTRO FOR PARENT SLIDES FOR AD’S</a:t>
            </a:r>
            <a:endParaRPr sz="1000"/>
          </a:p>
        </p:txBody>
      </p:sp>
      <p:sp>
        <p:nvSpPr>
          <p:cNvPr id="484" name="Google Shape;484;p37"/>
          <p:cNvSpPr txBox="1"/>
          <p:nvPr/>
        </p:nvSpPr>
        <p:spPr>
          <a:xfrm>
            <a:off x="261800" y="3239100"/>
            <a:ext cx="10052700" cy="5351400"/>
          </a:xfrm>
          <a:prstGeom prst="rect">
            <a:avLst/>
          </a:prstGeom>
          <a:noFill/>
          <a:ln>
            <a:noFill/>
          </a:ln>
        </p:spPr>
        <p:txBody>
          <a:bodyPr spcFirstLastPara="1" wrap="square" lIns="0" tIns="0" rIns="0" bIns="0" anchor="t" anchorCtr="0">
            <a:spAutoFit/>
          </a:bodyPr>
          <a:lstStyle/>
          <a:p>
            <a:pPr marL="0" marR="0" lvl="0" indent="0" algn="l" rtl="0">
              <a:lnSpc>
                <a:spcPct val="140023"/>
              </a:lnSpc>
              <a:spcBef>
                <a:spcPts val="0"/>
              </a:spcBef>
              <a:spcAft>
                <a:spcPts val="0"/>
              </a:spcAft>
              <a:buNone/>
            </a:pPr>
            <a:r>
              <a:rPr lang="en-US" sz="3698" i="0" u="none" strike="noStrike" cap="none">
                <a:solidFill>
                  <a:srgbClr val="345970"/>
                </a:solidFill>
                <a:latin typeface="League Spartan"/>
                <a:ea typeface="League Spartan"/>
                <a:cs typeface="League Spartan"/>
                <a:sym typeface="League Spartan"/>
              </a:rPr>
              <a:t>We have created </a:t>
            </a:r>
            <a:r>
              <a:rPr lang="en-US" sz="3698">
                <a:solidFill>
                  <a:srgbClr val="345970"/>
                </a:solidFill>
                <a:latin typeface="League Spartan"/>
                <a:ea typeface="League Spartan"/>
                <a:cs typeface="League Spartan"/>
                <a:sym typeface="League Spartan"/>
              </a:rPr>
              <a:t>10</a:t>
            </a:r>
            <a:r>
              <a:rPr lang="en-US" sz="3698" i="0" u="none" strike="noStrike" cap="none">
                <a:solidFill>
                  <a:srgbClr val="345970"/>
                </a:solidFill>
                <a:latin typeface="League Spartan"/>
                <a:ea typeface="League Spartan"/>
                <a:cs typeface="League Spartan"/>
                <a:sym typeface="League Spartan"/>
              </a:rPr>
              <a:t> slides for ADs to use at their parent meetings....why?</a:t>
            </a:r>
            <a:endParaRPr sz="1700">
              <a:latin typeface="League Spartan"/>
              <a:ea typeface="League Spartan"/>
              <a:cs typeface="League Spartan"/>
              <a:sym typeface="League Spartan"/>
            </a:endParaRPr>
          </a:p>
          <a:p>
            <a:pPr marL="0" marR="0" lvl="0" indent="0" algn="l" rtl="0">
              <a:lnSpc>
                <a:spcPct val="140023"/>
              </a:lnSpc>
              <a:spcBef>
                <a:spcPts val="0"/>
              </a:spcBef>
              <a:spcAft>
                <a:spcPts val="0"/>
              </a:spcAft>
              <a:buNone/>
            </a:pPr>
            <a:endParaRPr sz="3698" i="0" u="none" strike="noStrike" cap="none">
              <a:solidFill>
                <a:srgbClr val="345970"/>
              </a:solidFill>
              <a:latin typeface="League Spartan"/>
              <a:ea typeface="League Spartan"/>
              <a:cs typeface="League Spartan"/>
              <a:sym typeface="League Spartan"/>
            </a:endParaRPr>
          </a:p>
          <a:p>
            <a:pPr marL="733779" marR="0" lvl="1" indent="-385939" algn="l" rtl="0">
              <a:lnSpc>
                <a:spcPct val="140023"/>
              </a:lnSpc>
              <a:spcBef>
                <a:spcPts val="0"/>
              </a:spcBef>
              <a:spcAft>
                <a:spcPts val="0"/>
              </a:spcAft>
              <a:buClr>
                <a:srgbClr val="345970"/>
              </a:buClr>
              <a:buSzPts val="3698"/>
              <a:buFont typeface="League Spartan"/>
              <a:buChar char="•"/>
            </a:pPr>
            <a:r>
              <a:rPr lang="en-US" sz="3698" i="0" u="none" strike="noStrike" cap="none">
                <a:solidFill>
                  <a:srgbClr val="345970"/>
                </a:solidFill>
                <a:latin typeface="League Spartan"/>
                <a:ea typeface="League Spartan"/>
                <a:cs typeface="League Spartan"/>
                <a:sym typeface="League Spartan"/>
              </a:rPr>
              <a:t>Educate parents on Education Based Athlet</a:t>
            </a:r>
            <a:r>
              <a:rPr lang="en-US" sz="3698">
                <a:solidFill>
                  <a:srgbClr val="345970"/>
                </a:solidFill>
                <a:latin typeface="League Spartan"/>
                <a:ea typeface="League Spartan"/>
                <a:cs typeface="League Spartan"/>
                <a:sym typeface="League Spartan"/>
              </a:rPr>
              <a:t>ics.</a:t>
            </a:r>
            <a:endParaRPr sz="1700">
              <a:latin typeface="League Spartan"/>
              <a:ea typeface="League Spartan"/>
              <a:cs typeface="League Spartan"/>
              <a:sym typeface="League Spartan"/>
            </a:endParaRPr>
          </a:p>
          <a:p>
            <a:pPr marL="733779" marR="0" lvl="1" indent="-385939" algn="l" rtl="0">
              <a:lnSpc>
                <a:spcPct val="140023"/>
              </a:lnSpc>
              <a:spcBef>
                <a:spcPts val="0"/>
              </a:spcBef>
              <a:spcAft>
                <a:spcPts val="0"/>
              </a:spcAft>
              <a:buClr>
                <a:srgbClr val="345970"/>
              </a:buClr>
              <a:buSzPts val="3698"/>
              <a:buFont typeface="League Spartan"/>
              <a:buChar char="•"/>
            </a:pPr>
            <a:r>
              <a:rPr lang="en-US" sz="3698" i="0" u="none" strike="noStrike" cap="none">
                <a:solidFill>
                  <a:srgbClr val="345970"/>
                </a:solidFill>
                <a:latin typeface="League Spartan"/>
                <a:ea typeface="League Spartan"/>
                <a:cs typeface="League Spartan"/>
                <a:sym typeface="League Spartan"/>
              </a:rPr>
              <a:t>Have a clear, consistent message.</a:t>
            </a:r>
            <a:endParaRPr sz="1700">
              <a:latin typeface="League Spartan"/>
              <a:ea typeface="League Spartan"/>
              <a:cs typeface="League Spartan"/>
              <a:sym typeface="League Spartan"/>
            </a:endParaRPr>
          </a:p>
          <a:p>
            <a:pPr marL="733779" marR="0" lvl="1" indent="-385939" algn="l" rtl="0">
              <a:lnSpc>
                <a:spcPct val="140023"/>
              </a:lnSpc>
              <a:spcBef>
                <a:spcPts val="0"/>
              </a:spcBef>
              <a:spcAft>
                <a:spcPts val="0"/>
              </a:spcAft>
              <a:buClr>
                <a:srgbClr val="345970"/>
              </a:buClr>
              <a:buSzPts val="3698"/>
              <a:buFont typeface="League Spartan"/>
              <a:buChar char="•"/>
            </a:pPr>
            <a:r>
              <a:rPr lang="en-US" sz="3698" i="0" u="none" strike="noStrike" cap="none">
                <a:solidFill>
                  <a:srgbClr val="345970"/>
                </a:solidFill>
                <a:latin typeface="League Spartan"/>
                <a:ea typeface="League Spartan"/>
                <a:cs typeface="League Spartan"/>
                <a:sym typeface="League Spartan"/>
              </a:rPr>
              <a:t>Use common language across the state.</a:t>
            </a:r>
            <a:endParaRPr sz="1700">
              <a:latin typeface="League Spartan"/>
              <a:ea typeface="League Spartan"/>
              <a:cs typeface="League Spartan"/>
              <a:sym typeface="League Spartan"/>
            </a:endParaRPr>
          </a:p>
          <a:p>
            <a:pPr marL="733779" marR="0" lvl="1" indent="-385939" algn="l" rtl="0">
              <a:lnSpc>
                <a:spcPct val="140023"/>
              </a:lnSpc>
              <a:spcBef>
                <a:spcPts val="0"/>
              </a:spcBef>
              <a:spcAft>
                <a:spcPts val="0"/>
              </a:spcAft>
              <a:buClr>
                <a:srgbClr val="345970"/>
              </a:buClr>
              <a:buSzPts val="3698"/>
              <a:buFont typeface="League Spartan"/>
              <a:buChar char="•"/>
            </a:pPr>
            <a:r>
              <a:rPr lang="en-US" sz="3698" i="0" u="none" strike="noStrike" cap="none">
                <a:solidFill>
                  <a:srgbClr val="345970"/>
                </a:solidFill>
                <a:latin typeface="League Spartan"/>
                <a:ea typeface="League Spartan"/>
                <a:cs typeface="League Spartan"/>
                <a:sym typeface="League Spartan"/>
              </a:rPr>
              <a:t>Save you time!!!</a:t>
            </a:r>
            <a:endParaRPr sz="1700">
              <a:latin typeface="League Spartan"/>
              <a:ea typeface="League Spartan"/>
              <a:cs typeface="League Spartan"/>
              <a:sym typeface="League Spart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490" name="Google Shape;490;p38"/>
          <p:cNvGrpSpPr/>
          <p:nvPr/>
        </p:nvGrpSpPr>
        <p:grpSpPr>
          <a:xfrm>
            <a:off x="-1758639" y="308823"/>
            <a:ext cx="12417871" cy="2519454"/>
            <a:chOff x="0" y="-57150"/>
            <a:chExt cx="3270550" cy="663560"/>
          </a:xfrm>
        </p:grpSpPr>
        <p:sp>
          <p:nvSpPr>
            <p:cNvPr id="491" name="Google Shape;491;p38"/>
            <p:cNvSpPr/>
            <p:nvPr/>
          </p:nvSpPr>
          <p:spPr>
            <a:xfrm>
              <a:off x="0" y="0"/>
              <a:ext cx="3270550" cy="606410"/>
            </a:xfrm>
            <a:custGeom>
              <a:avLst/>
              <a:gdLst/>
              <a:ahLst/>
              <a:cxnLst/>
              <a:rect l="l" t="t" r="r" b="b"/>
              <a:pathLst>
                <a:path w="3270550" h="606410" extrusionOk="0">
                  <a:moveTo>
                    <a:pt x="57357" y="0"/>
                  </a:moveTo>
                  <a:lnTo>
                    <a:pt x="3213192" y="0"/>
                  </a:lnTo>
                  <a:cubicBezTo>
                    <a:pt x="3228404" y="0"/>
                    <a:pt x="3242993" y="6043"/>
                    <a:pt x="3253750" y="16800"/>
                  </a:cubicBezTo>
                  <a:cubicBezTo>
                    <a:pt x="3264507" y="27556"/>
                    <a:pt x="3270550" y="42145"/>
                    <a:pt x="3270550" y="57357"/>
                  </a:cubicBezTo>
                  <a:lnTo>
                    <a:pt x="3270550" y="549053"/>
                  </a:lnTo>
                  <a:cubicBezTo>
                    <a:pt x="3270550" y="580730"/>
                    <a:pt x="3244870" y="606410"/>
                    <a:pt x="3213192" y="606410"/>
                  </a:cubicBezTo>
                  <a:lnTo>
                    <a:pt x="57357" y="606410"/>
                  </a:lnTo>
                  <a:cubicBezTo>
                    <a:pt x="25680" y="606410"/>
                    <a:pt x="0" y="580730"/>
                    <a:pt x="0" y="549053"/>
                  </a:cubicBezTo>
                  <a:lnTo>
                    <a:pt x="0" y="57357"/>
                  </a:lnTo>
                  <a:cubicBezTo>
                    <a:pt x="0" y="25680"/>
                    <a:pt x="25680" y="0"/>
                    <a:pt x="5735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txBox="1"/>
            <p:nvPr/>
          </p:nvSpPr>
          <p:spPr>
            <a:xfrm>
              <a:off x="0" y="-57150"/>
              <a:ext cx="3270549" cy="66356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3" name="Google Shape;493;p38"/>
          <p:cNvSpPr/>
          <p:nvPr/>
        </p:nvSpPr>
        <p:spPr>
          <a:xfrm rot="7011999">
            <a:off x="10533962" y="1188143"/>
            <a:ext cx="7216534" cy="342785"/>
          </a:xfrm>
          <a:custGeom>
            <a:avLst/>
            <a:gdLst/>
            <a:ahLst/>
            <a:cxnLst/>
            <a:rect l="l" t="t" r="r" b="b"/>
            <a:pathLst>
              <a:path w="7216534" h="342785" extrusionOk="0">
                <a:moveTo>
                  <a:pt x="7216534" y="342785"/>
                </a:moveTo>
                <a:lnTo>
                  <a:pt x="0" y="342785"/>
                </a:lnTo>
                <a:lnTo>
                  <a:pt x="0" y="0"/>
                </a:lnTo>
                <a:lnTo>
                  <a:pt x="7216534" y="0"/>
                </a:lnTo>
                <a:lnTo>
                  <a:pt x="7216534" y="342785"/>
                </a:lnTo>
                <a:close/>
              </a:path>
            </a:pathLst>
          </a:custGeom>
          <a:blipFill rotWithShape="1">
            <a:blip r:embed="rId4">
              <a:alphaModFix amt="55000"/>
            </a:blip>
            <a:stretch>
              <a:fillRect/>
            </a:stretch>
          </a:blipFill>
          <a:ln>
            <a:noFill/>
          </a:ln>
        </p:spPr>
        <p:txBody>
          <a:bodyPr/>
          <a:lstStyle/>
          <a:p>
            <a:endParaRPr lang="en-US"/>
          </a:p>
        </p:txBody>
      </p:sp>
      <p:grpSp>
        <p:nvGrpSpPr>
          <p:cNvPr id="494" name="Google Shape;494;p38"/>
          <p:cNvGrpSpPr/>
          <p:nvPr/>
        </p:nvGrpSpPr>
        <p:grpSpPr>
          <a:xfrm>
            <a:off x="10646112" y="-746792"/>
            <a:ext cx="5443005" cy="4805153"/>
            <a:chOff x="0" y="-6350"/>
            <a:chExt cx="812800" cy="717550"/>
          </a:xfrm>
        </p:grpSpPr>
        <p:sp>
          <p:nvSpPr>
            <p:cNvPr id="495" name="Google Shape;495;p38"/>
            <p:cNvSpPr/>
            <p:nvPr/>
          </p:nvSpPr>
          <p:spPr>
            <a:xfrm>
              <a:off x="0" y="0"/>
              <a:ext cx="812800" cy="711200"/>
            </a:xfrm>
            <a:custGeom>
              <a:avLst/>
              <a:gdLst/>
              <a:ahLst/>
              <a:cxnLst/>
              <a:rect l="l" t="t" r="r" b="b"/>
              <a:pathLst>
                <a:path w="812800" h="711200" extrusionOk="0">
                  <a:moveTo>
                    <a:pt x="406400" y="711200"/>
                  </a:moveTo>
                  <a:lnTo>
                    <a:pt x="812800" y="0"/>
                  </a:lnTo>
                  <a:lnTo>
                    <a:pt x="0" y="0"/>
                  </a:lnTo>
                  <a:lnTo>
                    <a:pt x="406400" y="711200"/>
                  </a:lnTo>
                  <a:close/>
                </a:path>
              </a:pathLst>
            </a:custGeom>
            <a:solidFill>
              <a:srgbClr val="8193AC"/>
            </a:solidFill>
            <a:ln>
              <a:noFill/>
            </a:ln>
          </p:spPr>
          <p:txBody>
            <a:bodyPr/>
            <a:lstStyle/>
            <a:p>
              <a:endParaRPr lang="en-US"/>
            </a:p>
          </p:txBody>
        </p:sp>
        <p:sp>
          <p:nvSpPr>
            <p:cNvPr id="496" name="Google Shape;496;p38"/>
            <p:cNvSpPr txBox="1"/>
            <p:nvPr/>
          </p:nvSpPr>
          <p:spPr>
            <a:xfrm>
              <a:off x="127000" y="-63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97" name="Google Shape;497;p38"/>
          <p:cNvGrpSpPr/>
          <p:nvPr/>
        </p:nvGrpSpPr>
        <p:grpSpPr>
          <a:xfrm>
            <a:off x="12636443" y="-1770182"/>
            <a:ext cx="11303114" cy="12057182"/>
            <a:chOff x="0" y="-57150"/>
            <a:chExt cx="812800" cy="867025"/>
          </a:xfrm>
        </p:grpSpPr>
        <p:sp>
          <p:nvSpPr>
            <p:cNvPr id="498" name="Google Shape;498;p38"/>
            <p:cNvSpPr/>
            <p:nvPr/>
          </p:nvSpPr>
          <p:spPr>
            <a:xfrm>
              <a:off x="0" y="0"/>
              <a:ext cx="812800" cy="809875"/>
            </a:xfrm>
            <a:custGeom>
              <a:avLst/>
              <a:gdLst/>
              <a:ahLst/>
              <a:cxnLst/>
              <a:rect l="l" t="t" r="r" b="b"/>
              <a:pathLst>
                <a:path w="812800" h="809875" extrusionOk="0">
                  <a:moveTo>
                    <a:pt x="812800" y="404937"/>
                  </a:moveTo>
                  <a:lnTo>
                    <a:pt x="609600" y="809875"/>
                  </a:lnTo>
                  <a:lnTo>
                    <a:pt x="203200" y="809875"/>
                  </a:lnTo>
                  <a:lnTo>
                    <a:pt x="0" y="404937"/>
                  </a:lnTo>
                  <a:lnTo>
                    <a:pt x="203200" y="0"/>
                  </a:lnTo>
                  <a:lnTo>
                    <a:pt x="609600" y="0"/>
                  </a:lnTo>
                  <a:lnTo>
                    <a:pt x="812800" y="404937"/>
                  </a:lnTo>
                  <a:close/>
                </a:path>
              </a:pathLst>
            </a:custGeom>
            <a:solidFill>
              <a:srgbClr val="213E6E"/>
            </a:solidFill>
            <a:ln>
              <a:noFill/>
            </a:ln>
          </p:spPr>
          <p:txBody>
            <a:bodyPr/>
            <a:lstStyle/>
            <a:p>
              <a:endParaRPr lang="en-US"/>
            </a:p>
          </p:txBody>
        </p:sp>
        <p:sp>
          <p:nvSpPr>
            <p:cNvPr id="499" name="Google Shape;499;p38"/>
            <p:cNvSpPr txBox="1"/>
            <p:nvPr/>
          </p:nvSpPr>
          <p:spPr>
            <a:xfrm>
              <a:off x="114300" y="-57150"/>
              <a:ext cx="584200" cy="867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00" name="Google Shape;500;p38"/>
          <p:cNvSpPr/>
          <p:nvPr/>
        </p:nvSpPr>
        <p:spPr>
          <a:xfrm rot="3785064">
            <a:off x="10531280" y="7779376"/>
            <a:ext cx="7216534" cy="342785"/>
          </a:xfrm>
          <a:custGeom>
            <a:avLst/>
            <a:gdLst/>
            <a:ahLst/>
            <a:cxnLst/>
            <a:rect l="l" t="t" r="r" b="b"/>
            <a:pathLst>
              <a:path w="7216534" h="342785" extrusionOk="0">
                <a:moveTo>
                  <a:pt x="0" y="0"/>
                </a:moveTo>
                <a:lnTo>
                  <a:pt x="7216534" y="0"/>
                </a:lnTo>
                <a:lnTo>
                  <a:pt x="7216534" y="342786"/>
                </a:lnTo>
                <a:lnTo>
                  <a:pt x="0" y="342786"/>
                </a:lnTo>
                <a:lnTo>
                  <a:pt x="0" y="0"/>
                </a:lnTo>
                <a:close/>
              </a:path>
            </a:pathLst>
          </a:custGeom>
          <a:blipFill rotWithShape="1">
            <a:blip r:embed="rId4">
              <a:alphaModFix amt="55000"/>
            </a:blip>
            <a:stretch>
              <a:fillRect/>
            </a:stretch>
          </a:blipFill>
          <a:ln>
            <a:noFill/>
          </a:ln>
        </p:spPr>
        <p:txBody>
          <a:bodyPr/>
          <a:lstStyle/>
          <a:p>
            <a:endParaRPr lang="en-US"/>
          </a:p>
        </p:txBody>
      </p:sp>
      <p:sp>
        <p:nvSpPr>
          <p:cNvPr id="501" name="Google Shape;501;p38"/>
          <p:cNvSpPr/>
          <p:nvPr/>
        </p:nvSpPr>
        <p:spPr>
          <a:xfrm>
            <a:off x="10465180" y="3166654"/>
            <a:ext cx="7348733" cy="7460643"/>
          </a:xfrm>
          <a:custGeom>
            <a:avLst/>
            <a:gdLst/>
            <a:ahLst/>
            <a:cxnLst/>
            <a:rect l="l" t="t" r="r" b="b"/>
            <a:pathLst>
              <a:path w="7348733" h="7460643" extrusionOk="0">
                <a:moveTo>
                  <a:pt x="0" y="0"/>
                </a:moveTo>
                <a:lnTo>
                  <a:pt x="7348733" y="0"/>
                </a:lnTo>
                <a:lnTo>
                  <a:pt x="7348733" y="7460642"/>
                </a:lnTo>
                <a:lnTo>
                  <a:pt x="0" y="7460642"/>
                </a:lnTo>
                <a:lnTo>
                  <a:pt x="0" y="0"/>
                </a:lnTo>
                <a:close/>
              </a:path>
            </a:pathLst>
          </a:custGeom>
          <a:blipFill rotWithShape="1">
            <a:blip r:embed="rId5">
              <a:alphaModFix/>
            </a:blip>
            <a:stretch>
              <a:fillRect/>
            </a:stretch>
          </a:blipFill>
          <a:ln>
            <a:noFill/>
          </a:ln>
        </p:spPr>
        <p:txBody>
          <a:bodyPr/>
          <a:lstStyle/>
          <a:p>
            <a:endParaRPr lang="en-US"/>
          </a:p>
        </p:txBody>
      </p:sp>
      <p:sp>
        <p:nvSpPr>
          <p:cNvPr id="502" name="Google Shape;502;p38"/>
          <p:cNvSpPr/>
          <p:nvPr/>
        </p:nvSpPr>
        <p:spPr>
          <a:xfrm>
            <a:off x="13826239" y="4226883"/>
            <a:ext cx="4461761" cy="6060117"/>
          </a:xfrm>
          <a:custGeom>
            <a:avLst/>
            <a:gdLst/>
            <a:ahLst/>
            <a:cxnLst/>
            <a:rect l="l" t="t" r="r" b="b"/>
            <a:pathLst>
              <a:path w="4461761" h="6060117" extrusionOk="0">
                <a:moveTo>
                  <a:pt x="0" y="0"/>
                </a:moveTo>
                <a:lnTo>
                  <a:pt x="4461761" y="0"/>
                </a:lnTo>
                <a:lnTo>
                  <a:pt x="4461761" y="6060117"/>
                </a:lnTo>
                <a:lnTo>
                  <a:pt x="0" y="6060117"/>
                </a:lnTo>
                <a:lnTo>
                  <a:pt x="0" y="0"/>
                </a:lnTo>
                <a:close/>
              </a:path>
            </a:pathLst>
          </a:custGeom>
          <a:blipFill rotWithShape="1">
            <a:blip r:embed="rId6">
              <a:alphaModFix/>
            </a:blip>
            <a:stretch>
              <a:fillRect/>
            </a:stretch>
          </a:blipFill>
          <a:ln>
            <a:noFill/>
          </a:ln>
        </p:spPr>
        <p:txBody>
          <a:bodyPr/>
          <a:lstStyle/>
          <a:p>
            <a:endParaRPr lang="en-US"/>
          </a:p>
        </p:txBody>
      </p:sp>
      <p:sp>
        <p:nvSpPr>
          <p:cNvPr id="503" name="Google Shape;503;p38"/>
          <p:cNvSpPr/>
          <p:nvPr/>
        </p:nvSpPr>
        <p:spPr>
          <a:xfrm>
            <a:off x="11322751" y="2828277"/>
            <a:ext cx="1681320" cy="7458723"/>
          </a:xfrm>
          <a:custGeom>
            <a:avLst/>
            <a:gdLst/>
            <a:ahLst/>
            <a:cxnLst/>
            <a:rect l="l" t="t" r="r" b="b"/>
            <a:pathLst>
              <a:path w="1681320" h="7458723" extrusionOk="0">
                <a:moveTo>
                  <a:pt x="0" y="0"/>
                </a:moveTo>
                <a:lnTo>
                  <a:pt x="1681320" y="0"/>
                </a:lnTo>
                <a:lnTo>
                  <a:pt x="1681320" y="7458723"/>
                </a:lnTo>
                <a:lnTo>
                  <a:pt x="0" y="7458723"/>
                </a:lnTo>
                <a:lnTo>
                  <a:pt x="0" y="0"/>
                </a:lnTo>
                <a:close/>
              </a:path>
            </a:pathLst>
          </a:custGeom>
          <a:blipFill rotWithShape="1">
            <a:blip r:embed="rId7">
              <a:alphaModFix/>
            </a:blip>
            <a:stretch>
              <a:fillRect/>
            </a:stretch>
          </a:blipFill>
          <a:ln>
            <a:noFill/>
          </a:ln>
        </p:spPr>
        <p:txBody>
          <a:bodyPr/>
          <a:lstStyle/>
          <a:p>
            <a:endParaRPr lang="en-US"/>
          </a:p>
        </p:txBody>
      </p:sp>
      <p:sp>
        <p:nvSpPr>
          <p:cNvPr id="504" name="Google Shape;504;p38"/>
          <p:cNvSpPr txBox="1"/>
          <p:nvPr/>
        </p:nvSpPr>
        <p:spPr>
          <a:xfrm>
            <a:off x="516553" y="876946"/>
            <a:ext cx="9387300" cy="1794300"/>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299" b="1" i="0" u="none" strike="noStrike" cap="none">
                <a:solidFill>
                  <a:srgbClr val="8193AC"/>
                </a:solidFill>
                <a:latin typeface="League Spartan"/>
                <a:ea typeface="League Spartan"/>
                <a:cs typeface="League Spartan"/>
                <a:sym typeface="League Spartan"/>
              </a:rPr>
              <a:t>WHAT IS EDUCATION </a:t>
            </a:r>
            <a:endParaRPr/>
          </a:p>
          <a:p>
            <a:pPr marL="0" marR="0" lvl="0" indent="0" algn="l" rtl="0">
              <a:lnSpc>
                <a:spcPct val="120003"/>
              </a:lnSpc>
              <a:spcBef>
                <a:spcPts val="0"/>
              </a:spcBef>
              <a:spcAft>
                <a:spcPts val="0"/>
              </a:spcAft>
              <a:buNone/>
            </a:pPr>
            <a:r>
              <a:rPr lang="en-US" sz="5299" b="1" i="0" u="none" strike="noStrike" cap="none">
                <a:solidFill>
                  <a:srgbClr val="8193AC"/>
                </a:solidFill>
                <a:latin typeface="League Spartan"/>
                <a:ea typeface="League Spartan"/>
                <a:cs typeface="League Spartan"/>
                <a:sym typeface="League Spartan"/>
              </a:rPr>
              <a:t>BASED ATHLETICS </a:t>
            </a:r>
            <a:endParaRPr/>
          </a:p>
        </p:txBody>
      </p:sp>
      <p:sp>
        <p:nvSpPr>
          <p:cNvPr id="505" name="Google Shape;505;p38"/>
          <p:cNvSpPr txBox="1"/>
          <p:nvPr/>
        </p:nvSpPr>
        <p:spPr>
          <a:xfrm>
            <a:off x="516550" y="3507029"/>
            <a:ext cx="10397700" cy="4571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3200">
                <a:solidFill>
                  <a:schemeClr val="dk2"/>
                </a:solidFill>
                <a:latin typeface="League Spartan"/>
                <a:ea typeface="League Spartan"/>
                <a:cs typeface="League Spartan"/>
                <a:sym typeface="League Spartan"/>
              </a:rPr>
              <a:t>“</a:t>
            </a:r>
            <a:r>
              <a:rPr lang="en-US" sz="3300">
                <a:solidFill>
                  <a:schemeClr val="dk2"/>
                </a:solidFill>
                <a:latin typeface="League Spartan"/>
                <a:ea typeface="League Spartan"/>
                <a:cs typeface="League Spartan"/>
                <a:sym typeface="League Spartan"/>
              </a:rPr>
              <a:t>Education based athletics” embodies the idea that athletics is an extension of the classroom and that playing sports is an education activity that provides outstanding opportunities to teach life lessons at the same time.  Using this term benefits a school in two ways. First, it shows that it is not solely about wins and losses. Second, it shows that a school, or club for that matter, is also interested in educating its athletes in areas other than Xs and Os.”</a:t>
            </a:r>
            <a:endParaRPr sz="3300">
              <a:solidFill>
                <a:schemeClr val="dk2"/>
              </a:solidFill>
              <a:latin typeface="League Spartan"/>
              <a:ea typeface="League Spartan"/>
              <a:cs typeface="League Spartan"/>
              <a:sym typeface="League Spartan"/>
            </a:endParaRPr>
          </a:p>
          <a:p>
            <a:pPr marL="0" lvl="0" indent="0" algn="l" rtl="0">
              <a:spcBef>
                <a:spcPts val="0"/>
              </a:spcBef>
              <a:spcAft>
                <a:spcPts val="0"/>
              </a:spcAft>
              <a:buNone/>
            </a:pPr>
            <a:endParaRPr sz="3300">
              <a:solidFill>
                <a:schemeClr val="dk2"/>
              </a:solidFill>
              <a:latin typeface="League Spartan"/>
              <a:ea typeface="League Spartan"/>
              <a:cs typeface="League Spartan"/>
              <a:sym typeface="League Spartan"/>
            </a:endParaRPr>
          </a:p>
        </p:txBody>
      </p:sp>
      <p:sp>
        <p:nvSpPr>
          <p:cNvPr id="506" name="Google Shape;506;p38"/>
          <p:cNvSpPr txBox="1"/>
          <p:nvPr/>
        </p:nvSpPr>
        <p:spPr>
          <a:xfrm>
            <a:off x="516550" y="8252454"/>
            <a:ext cx="10397700" cy="477300"/>
          </a:xfrm>
          <a:prstGeom prst="rect">
            <a:avLst/>
          </a:prstGeom>
          <a:noFill/>
          <a:ln>
            <a:noFill/>
          </a:ln>
        </p:spPr>
        <p:txBody>
          <a:bodyPr spcFirstLastPara="1" wrap="square" lIns="0" tIns="0" rIns="0" bIns="0" anchor="t" anchorCtr="0">
            <a:spAutoFit/>
          </a:bodyPr>
          <a:lstStyle/>
          <a:p>
            <a:pPr marL="0" lvl="0" indent="0" algn="r" rtl="0">
              <a:lnSpc>
                <a:spcPct val="50000"/>
              </a:lnSpc>
              <a:spcBef>
                <a:spcPts val="0"/>
              </a:spcBef>
              <a:spcAft>
                <a:spcPts val="0"/>
              </a:spcAft>
              <a:buClr>
                <a:schemeClr val="dk1"/>
              </a:buClr>
              <a:buSzPts val="1100"/>
              <a:buFont typeface="Arial"/>
              <a:buNone/>
            </a:pPr>
            <a:r>
              <a:rPr lang="en-US" sz="2000">
                <a:solidFill>
                  <a:srgbClr val="CB2C26"/>
                </a:solidFill>
                <a:highlight>
                  <a:srgbClr val="FFFFFF"/>
                </a:highlight>
              </a:rPr>
              <a:t>Explaining Education-based Athletics to Parents</a:t>
            </a:r>
            <a:endParaRPr sz="2000">
              <a:solidFill>
                <a:srgbClr val="CB2C26"/>
              </a:solidFill>
              <a:highlight>
                <a:srgbClr val="FFFFFF"/>
              </a:highlight>
            </a:endParaRPr>
          </a:p>
          <a:p>
            <a:pPr marL="0" lvl="0" indent="0" algn="r" rtl="0">
              <a:lnSpc>
                <a:spcPct val="116666"/>
              </a:lnSpc>
              <a:spcBef>
                <a:spcPts val="0"/>
              </a:spcBef>
              <a:spcAft>
                <a:spcPts val="0"/>
              </a:spcAft>
              <a:buClr>
                <a:schemeClr val="dk1"/>
              </a:buClr>
              <a:buSzPts val="1100"/>
              <a:buFont typeface="Arial"/>
              <a:buNone/>
            </a:pPr>
            <a:r>
              <a:rPr lang="en-US" sz="1100">
                <a:solidFill>
                  <a:srgbClr val="5F5B61"/>
                </a:solidFill>
                <a:highlight>
                  <a:srgbClr val="FFFFFF"/>
                </a:highlight>
              </a:rPr>
              <a:t>By Dr. David Hoch, CMAA on November 21, 2014</a:t>
            </a:r>
            <a:endParaRPr sz="1100">
              <a:solidFill>
                <a:srgbClr val="5F5B61"/>
              </a:solidFill>
              <a:highlight>
                <a:srgbClr val="FFFFFF"/>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512" name="Google Shape;512;p39"/>
          <p:cNvGrpSpPr/>
          <p:nvPr/>
        </p:nvGrpSpPr>
        <p:grpSpPr>
          <a:xfrm>
            <a:off x="-1758639" y="308823"/>
            <a:ext cx="12417871" cy="2519454"/>
            <a:chOff x="0" y="-57150"/>
            <a:chExt cx="3270550" cy="663560"/>
          </a:xfrm>
        </p:grpSpPr>
        <p:sp>
          <p:nvSpPr>
            <p:cNvPr id="513" name="Google Shape;513;p39"/>
            <p:cNvSpPr/>
            <p:nvPr/>
          </p:nvSpPr>
          <p:spPr>
            <a:xfrm>
              <a:off x="0" y="0"/>
              <a:ext cx="3270550" cy="606410"/>
            </a:xfrm>
            <a:custGeom>
              <a:avLst/>
              <a:gdLst/>
              <a:ahLst/>
              <a:cxnLst/>
              <a:rect l="l" t="t" r="r" b="b"/>
              <a:pathLst>
                <a:path w="3270550" h="606410" extrusionOk="0">
                  <a:moveTo>
                    <a:pt x="57357" y="0"/>
                  </a:moveTo>
                  <a:lnTo>
                    <a:pt x="3213192" y="0"/>
                  </a:lnTo>
                  <a:cubicBezTo>
                    <a:pt x="3228404" y="0"/>
                    <a:pt x="3242993" y="6043"/>
                    <a:pt x="3253750" y="16800"/>
                  </a:cubicBezTo>
                  <a:cubicBezTo>
                    <a:pt x="3264507" y="27556"/>
                    <a:pt x="3270550" y="42145"/>
                    <a:pt x="3270550" y="57357"/>
                  </a:cubicBezTo>
                  <a:lnTo>
                    <a:pt x="3270550" y="549053"/>
                  </a:lnTo>
                  <a:cubicBezTo>
                    <a:pt x="3270550" y="580730"/>
                    <a:pt x="3244870" y="606410"/>
                    <a:pt x="3213192" y="606410"/>
                  </a:cubicBezTo>
                  <a:lnTo>
                    <a:pt x="57357" y="606410"/>
                  </a:lnTo>
                  <a:cubicBezTo>
                    <a:pt x="25680" y="606410"/>
                    <a:pt x="0" y="580730"/>
                    <a:pt x="0" y="549053"/>
                  </a:cubicBezTo>
                  <a:lnTo>
                    <a:pt x="0" y="57357"/>
                  </a:lnTo>
                  <a:cubicBezTo>
                    <a:pt x="0" y="25680"/>
                    <a:pt x="25680" y="0"/>
                    <a:pt x="5735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9"/>
            <p:cNvSpPr txBox="1"/>
            <p:nvPr/>
          </p:nvSpPr>
          <p:spPr>
            <a:xfrm>
              <a:off x="0" y="-57150"/>
              <a:ext cx="3270549" cy="66356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5" name="Google Shape;515;p39"/>
          <p:cNvSpPr/>
          <p:nvPr/>
        </p:nvSpPr>
        <p:spPr>
          <a:xfrm rot="7011999">
            <a:off x="10533962" y="1188143"/>
            <a:ext cx="7216534" cy="342785"/>
          </a:xfrm>
          <a:custGeom>
            <a:avLst/>
            <a:gdLst/>
            <a:ahLst/>
            <a:cxnLst/>
            <a:rect l="l" t="t" r="r" b="b"/>
            <a:pathLst>
              <a:path w="7216534" h="342785" extrusionOk="0">
                <a:moveTo>
                  <a:pt x="7216534" y="342785"/>
                </a:moveTo>
                <a:lnTo>
                  <a:pt x="0" y="342785"/>
                </a:lnTo>
                <a:lnTo>
                  <a:pt x="0" y="0"/>
                </a:lnTo>
                <a:lnTo>
                  <a:pt x="7216534" y="0"/>
                </a:lnTo>
                <a:lnTo>
                  <a:pt x="7216534" y="342785"/>
                </a:lnTo>
                <a:close/>
              </a:path>
            </a:pathLst>
          </a:custGeom>
          <a:blipFill rotWithShape="1">
            <a:blip r:embed="rId4">
              <a:alphaModFix amt="55000"/>
            </a:blip>
            <a:stretch>
              <a:fillRect/>
            </a:stretch>
          </a:blipFill>
          <a:ln>
            <a:noFill/>
          </a:ln>
        </p:spPr>
        <p:txBody>
          <a:bodyPr/>
          <a:lstStyle/>
          <a:p>
            <a:endParaRPr lang="en-US"/>
          </a:p>
        </p:txBody>
      </p:sp>
      <p:grpSp>
        <p:nvGrpSpPr>
          <p:cNvPr id="516" name="Google Shape;516;p39"/>
          <p:cNvGrpSpPr/>
          <p:nvPr/>
        </p:nvGrpSpPr>
        <p:grpSpPr>
          <a:xfrm>
            <a:off x="10646112" y="-746792"/>
            <a:ext cx="5443005" cy="4805153"/>
            <a:chOff x="0" y="-6350"/>
            <a:chExt cx="812800" cy="717550"/>
          </a:xfrm>
        </p:grpSpPr>
        <p:sp>
          <p:nvSpPr>
            <p:cNvPr id="517" name="Google Shape;517;p39"/>
            <p:cNvSpPr/>
            <p:nvPr/>
          </p:nvSpPr>
          <p:spPr>
            <a:xfrm>
              <a:off x="0" y="0"/>
              <a:ext cx="812800" cy="711200"/>
            </a:xfrm>
            <a:custGeom>
              <a:avLst/>
              <a:gdLst/>
              <a:ahLst/>
              <a:cxnLst/>
              <a:rect l="l" t="t" r="r" b="b"/>
              <a:pathLst>
                <a:path w="812800" h="711200" extrusionOk="0">
                  <a:moveTo>
                    <a:pt x="406400" y="711200"/>
                  </a:moveTo>
                  <a:lnTo>
                    <a:pt x="812800" y="0"/>
                  </a:lnTo>
                  <a:lnTo>
                    <a:pt x="0" y="0"/>
                  </a:lnTo>
                  <a:lnTo>
                    <a:pt x="406400" y="711200"/>
                  </a:lnTo>
                  <a:close/>
                </a:path>
              </a:pathLst>
            </a:custGeom>
            <a:solidFill>
              <a:srgbClr val="8193AC"/>
            </a:solidFill>
            <a:ln>
              <a:noFill/>
            </a:ln>
          </p:spPr>
          <p:txBody>
            <a:bodyPr/>
            <a:lstStyle/>
            <a:p>
              <a:endParaRPr lang="en-US"/>
            </a:p>
          </p:txBody>
        </p:sp>
        <p:sp>
          <p:nvSpPr>
            <p:cNvPr id="518" name="Google Shape;518;p39"/>
            <p:cNvSpPr txBox="1"/>
            <p:nvPr/>
          </p:nvSpPr>
          <p:spPr>
            <a:xfrm>
              <a:off x="127000" y="-63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19" name="Google Shape;519;p39"/>
          <p:cNvGrpSpPr/>
          <p:nvPr/>
        </p:nvGrpSpPr>
        <p:grpSpPr>
          <a:xfrm>
            <a:off x="12636443" y="-1770182"/>
            <a:ext cx="11303114" cy="12057182"/>
            <a:chOff x="0" y="-57150"/>
            <a:chExt cx="812800" cy="867025"/>
          </a:xfrm>
        </p:grpSpPr>
        <p:sp>
          <p:nvSpPr>
            <p:cNvPr id="520" name="Google Shape;520;p39"/>
            <p:cNvSpPr/>
            <p:nvPr/>
          </p:nvSpPr>
          <p:spPr>
            <a:xfrm>
              <a:off x="0" y="0"/>
              <a:ext cx="812800" cy="809875"/>
            </a:xfrm>
            <a:custGeom>
              <a:avLst/>
              <a:gdLst/>
              <a:ahLst/>
              <a:cxnLst/>
              <a:rect l="l" t="t" r="r" b="b"/>
              <a:pathLst>
                <a:path w="812800" h="809875" extrusionOk="0">
                  <a:moveTo>
                    <a:pt x="812800" y="404937"/>
                  </a:moveTo>
                  <a:lnTo>
                    <a:pt x="609600" y="809875"/>
                  </a:lnTo>
                  <a:lnTo>
                    <a:pt x="203200" y="809875"/>
                  </a:lnTo>
                  <a:lnTo>
                    <a:pt x="0" y="404937"/>
                  </a:lnTo>
                  <a:lnTo>
                    <a:pt x="203200" y="0"/>
                  </a:lnTo>
                  <a:lnTo>
                    <a:pt x="609600" y="0"/>
                  </a:lnTo>
                  <a:lnTo>
                    <a:pt x="812800" y="404937"/>
                  </a:lnTo>
                  <a:close/>
                </a:path>
              </a:pathLst>
            </a:custGeom>
            <a:solidFill>
              <a:srgbClr val="213E6E"/>
            </a:solidFill>
            <a:ln>
              <a:noFill/>
            </a:ln>
          </p:spPr>
          <p:txBody>
            <a:bodyPr/>
            <a:lstStyle/>
            <a:p>
              <a:endParaRPr lang="en-US"/>
            </a:p>
          </p:txBody>
        </p:sp>
        <p:sp>
          <p:nvSpPr>
            <p:cNvPr id="521" name="Google Shape;521;p39"/>
            <p:cNvSpPr txBox="1"/>
            <p:nvPr/>
          </p:nvSpPr>
          <p:spPr>
            <a:xfrm>
              <a:off x="114300" y="-57150"/>
              <a:ext cx="584200" cy="867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22" name="Google Shape;522;p39"/>
          <p:cNvSpPr/>
          <p:nvPr/>
        </p:nvSpPr>
        <p:spPr>
          <a:xfrm rot="3785064">
            <a:off x="10531280" y="7779376"/>
            <a:ext cx="7216534" cy="342785"/>
          </a:xfrm>
          <a:custGeom>
            <a:avLst/>
            <a:gdLst/>
            <a:ahLst/>
            <a:cxnLst/>
            <a:rect l="l" t="t" r="r" b="b"/>
            <a:pathLst>
              <a:path w="7216534" h="342785" extrusionOk="0">
                <a:moveTo>
                  <a:pt x="0" y="0"/>
                </a:moveTo>
                <a:lnTo>
                  <a:pt x="7216534" y="0"/>
                </a:lnTo>
                <a:lnTo>
                  <a:pt x="7216534" y="342786"/>
                </a:lnTo>
                <a:lnTo>
                  <a:pt x="0" y="342786"/>
                </a:lnTo>
                <a:lnTo>
                  <a:pt x="0" y="0"/>
                </a:lnTo>
                <a:close/>
              </a:path>
            </a:pathLst>
          </a:custGeom>
          <a:blipFill rotWithShape="1">
            <a:blip r:embed="rId4">
              <a:alphaModFix amt="55000"/>
            </a:blip>
            <a:stretch>
              <a:fillRect/>
            </a:stretch>
          </a:blipFill>
          <a:ln>
            <a:noFill/>
          </a:ln>
        </p:spPr>
        <p:txBody>
          <a:bodyPr/>
          <a:lstStyle/>
          <a:p>
            <a:endParaRPr lang="en-US"/>
          </a:p>
        </p:txBody>
      </p:sp>
      <p:sp>
        <p:nvSpPr>
          <p:cNvPr id="523" name="Google Shape;523;p39"/>
          <p:cNvSpPr/>
          <p:nvPr/>
        </p:nvSpPr>
        <p:spPr>
          <a:xfrm>
            <a:off x="13045971" y="3592747"/>
            <a:ext cx="3840447" cy="6827462"/>
          </a:xfrm>
          <a:custGeom>
            <a:avLst/>
            <a:gdLst/>
            <a:ahLst/>
            <a:cxnLst/>
            <a:rect l="l" t="t" r="r" b="b"/>
            <a:pathLst>
              <a:path w="3840447" h="6827462" extrusionOk="0">
                <a:moveTo>
                  <a:pt x="0" y="0"/>
                </a:moveTo>
                <a:lnTo>
                  <a:pt x="3840447" y="0"/>
                </a:lnTo>
                <a:lnTo>
                  <a:pt x="3840447" y="6827462"/>
                </a:lnTo>
                <a:lnTo>
                  <a:pt x="0" y="6827462"/>
                </a:lnTo>
                <a:lnTo>
                  <a:pt x="0" y="0"/>
                </a:lnTo>
                <a:close/>
              </a:path>
            </a:pathLst>
          </a:custGeom>
          <a:blipFill rotWithShape="1">
            <a:blip r:embed="rId5">
              <a:alphaModFix/>
            </a:blip>
            <a:stretch>
              <a:fillRect/>
            </a:stretch>
          </a:blipFill>
          <a:ln>
            <a:noFill/>
          </a:ln>
        </p:spPr>
        <p:txBody>
          <a:bodyPr/>
          <a:lstStyle/>
          <a:p>
            <a:endParaRPr lang="en-US"/>
          </a:p>
        </p:txBody>
      </p:sp>
      <p:sp>
        <p:nvSpPr>
          <p:cNvPr id="524" name="Google Shape;524;p39"/>
          <p:cNvSpPr/>
          <p:nvPr/>
        </p:nvSpPr>
        <p:spPr>
          <a:xfrm>
            <a:off x="13816821" y="6079362"/>
            <a:ext cx="4565659" cy="4114800"/>
          </a:xfrm>
          <a:custGeom>
            <a:avLst/>
            <a:gdLst/>
            <a:ahLst/>
            <a:cxnLst/>
            <a:rect l="l" t="t" r="r" b="b"/>
            <a:pathLst>
              <a:path w="4565659" h="4114800" extrusionOk="0">
                <a:moveTo>
                  <a:pt x="0" y="0"/>
                </a:moveTo>
                <a:lnTo>
                  <a:pt x="4565659" y="0"/>
                </a:lnTo>
                <a:lnTo>
                  <a:pt x="4565659" y="4114800"/>
                </a:lnTo>
                <a:lnTo>
                  <a:pt x="0" y="4114800"/>
                </a:lnTo>
                <a:lnTo>
                  <a:pt x="0" y="0"/>
                </a:lnTo>
                <a:close/>
              </a:path>
            </a:pathLst>
          </a:custGeom>
          <a:blipFill rotWithShape="1">
            <a:blip r:embed="rId6">
              <a:alphaModFix/>
            </a:blip>
            <a:stretch>
              <a:fillRect/>
            </a:stretch>
          </a:blipFill>
          <a:ln>
            <a:noFill/>
          </a:ln>
        </p:spPr>
        <p:txBody>
          <a:bodyPr/>
          <a:lstStyle/>
          <a:p>
            <a:endParaRPr lang="en-US"/>
          </a:p>
        </p:txBody>
      </p:sp>
      <p:sp>
        <p:nvSpPr>
          <p:cNvPr id="525" name="Google Shape;525;p39"/>
          <p:cNvSpPr txBox="1"/>
          <p:nvPr/>
        </p:nvSpPr>
        <p:spPr>
          <a:xfrm>
            <a:off x="516553" y="3487972"/>
            <a:ext cx="11102400" cy="4054800"/>
          </a:xfrm>
          <a:prstGeom prst="rect">
            <a:avLst/>
          </a:prstGeom>
          <a:noFill/>
          <a:ln>
            <a:noFill/>
          </a:ln>
        </p:spPr>
        <p:txBody>
          <a:bodyPr spcFirstLastPara="1" wrap="square" lIns="0" tIns="0" rIns="0" bIns="0" anchor="t" anchorCtr="0">
            <a:spAutoFit/>
          </a:bodyPr>
          <a:lstStyle/>
          <a:p>
            <a:pPr marL="0" marR="0" lvl="0" indent="0" algn="l" rtl="0">
              <a:lnSpc>
                <a:spcPct val="140047"/>
              </a:lnSpc>
              <a:spcBef>
                <a:spcPts val="0"/>
              </a:spcBef>
              <a:spcAft>
                <a:spcPts val="0"/>
              </a:spcAft>
              <a:buNone/>
            </a:pPr>
            <a:r>
              <a:rPr lang="en-US" sz="3291" i="0" u="none" strike="noStrike" cap="none">
                <a:solidFill>
                  <a:schemeClr val="dk2"/>
                </a:solidFill>
                <a:latin typeface="League Spartan Medium"/>
                <a:ea typeface="League Spartan Medium"/>
                <a:cs typeface="League Spartan Medium"/>
                <a:sym typeface="League Spartan Medium"/>
              </a:rPr>
              <a:t>The goal of education based athletics is that in addition to core academic subjects learned in the classroom, students experience additional education opportunities through their participation in sports. Beyond the specific skills of a sport or activity, these individuals have the opportunity to learn important principles that can guide them the rest of their lives.</a:t>
            </a:r>
            <a:endParaRPr sz="1300">
              <a:solidFill>
                <a:schemeClr val="dk2"/>
              </a:solidFill>
              <a:latin typeface="League Spartan Medium"/>
              <a:ea typeface="League Spartan Medium"/>
              <a:cs typeface="League Spartan Medium"/>
              <a:sym typeface="League Spartan Medium"/>
            </a:endParaRPr>
          </a:p>
        </p:txBody>
      </p:sp>
      <p:sp>
        <p:nvSpPr>
          <p:cNvPr id="526" name="Google Shape;526;p39"/>
          <p:cNvSpPr txBox="1"/>
          <p:nvPr/>
        </p:nvSpPr>
        <p:spPr>
          <a:xfrm>
            <a:off x="285488" y="1177845"/>
            <a:ext cx="9387300" cy="1523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THE GOAL OF EDUCATION BASED ATHLETICS </a:t>
            </a:r>
            <a:endParaRPr/>
          </a:p>
        </p:txBody>
      </p:sp>
      <p:sp>
        <p:nvSpPr>
          <p:cNvPr id="527" name="Google Shape;527;p39"/>
          <p:cNvSpPr txBox="1"/>
          <p:nvPr/>
        </p:nvSpPr>
        <p:spPr>
          <a:xfrm>
            <a:off x="3063500" y="8329200"/>
            <a:ext cx="9717000" cy="746400"/>
          </a:xfrm>
          <a:prstGeom prst="rect">
            <a:avLst/>
          </a:prstGeom>
          <a:noFill/>
          <a:ln>
            <a:noFill/>
          </a:ln>
        </p:spPr>
        <p:txBody>
          <a:bodyPr spcFirstLastPara="1" wrap="square" lIns="91425" tIns="91425" rIns="91425" bIns="91425" anchor="t" anchorCtr="0">
            <a:noAutofit/>
          </a:bodyPr>
          <a:lstStyle/>
          <a:p>
            <a:pPr marL="0" lvl="0" indent="0" algn="r" rtl="0">
              <a:lnSpc>
                <a:spcPct val="114705"/>
              </a:lnSpc>
              <a:spcBef>
                <a:spcPts val="0"/>
              </a:spcBef>
              <a:spcAft>
                <a:spcPts val="0"/>
              </a:spcAft>
              <a:buClr>
                <a:schemeClr val="dk1"/>
              </a:buClr>
              <a:buSzPts val="1100"/>
              <a:buFont typeface="Arial"/>
              <a:buNone/>
            </a:pPr>
            <a:r>
              <a:rPr lang="en-US" sz="2200">
                <a:solidFill>
                  <a:srgbClr val="CB2C26"/>
                </a:solidFill>
                <a:highlight>
                  <a:srgbClr val="FFFFFF"/>
                </a:highlight>
              </a:rPr>
              <a:t>Defining Education-based Activity Programs</a:t>
            </a:r>
            <a:endParaRPr sz="2200">
              <a:solidFill>
                <a:srgbClr val="CB2C26"/>
              </a:solidFill>
              <a:highlight>
                <a:srgbClr val="FFFFFF"/>
              </a:highlight>
            </a:endParaRPr>
          </a:p>
          <a:p>
            <a:pPr marL="0" lvl="0" indent="0" algn="r" rtl="0">
              <a:lnSpc>
                <a:spcPct val="116666"/>
              </a:lnSpc>
              <a:spcBef>
                <a:spcPts val="0"/>
              </a:spcBef>
              <a:spcAft>
                <a:spcPts val="0"/>
              </a:spcAft>
              <a:buClr>
                <a:schemeClr val="dk1"/>
              </a:buClr>
              <a:buSzPts val="1100"/>
              <a:buFont typeface="Arial"/>
              <a:buNone/>
            </a:pPr>
            <a:r>
              <a:rPr lang="en-US" sz="1300">
                <a:solidFill>
                  <a:srgbClr val="5F5B61"/>
                </a:solidFill>
                <a:highlight>
                  <a:srgbClr val="FFFFFF"/>
                </a:highlight>
              </a:rPr>
              <a:t>By Bob Gardner on September 23, 2015</a:t>
            </a:r>
            <a:endParaRPr sz="1300">
              <a:solidFill>
                <a:srgbClr val="5F5B61"/>
              </a:solidFill>
              <a:highlight>
                <a:srgbClr val="FFFFFF"/>
              </a:highlight>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1"/>
        <p:cNvGrpSpPr/>
        <p:nvPr/>
      </p:nvGrpSpPr>
      <p:grpSpPr>
        <a:xfrm>
          <a:off x="0" y="0"/>
          <a:ext cx="0" cy="0"/>
          <a:chOff x="0" y="0"/>
          <a:chExt cx="0" cy="0"/>
        </a:xfrm>
      </p:grpSpPr>
      <p:pic>
        <p:nvPicPr>
          <p:cNvPr id="532" name="Google Shape;532;p40" descr="logo-id">
            <a:hlinkClick r:id="rId3"/>
          </p:cNvPr>
          <p:cNvPicPr preferRelativeResize="0"/>
          <p:nvPr/>
        </p:nvPicPr>
        <p:blipFill>
          <a:blip r:embed="rId4">
            <a:alphaModFix/>
          </a:blip>
          <a:stretch>
            <a:fillRect/>
          </a:stretch>
        </p:blipFill>
        <p:spPr>
          <a:xfrm>
            <a:off x="4460769" y="508000"/>
            <a:ext cx="1749002" cy="765189"/>
          </a:xfrm>
          <a:prstGeom prst="rect">
            <a:avLst/>
          </a:prstGeom>
          <a:noFill/>
          <a:ln>
            <a:noFill/>
          </a:ln>
        </p:spPr>
      </p:pic>
      <p:sp>
        <p:nvSpPr>
          <p:cNvPr id="533" name="Google Shape;533;p40" descr="title-id"/>
          <p:cNvSpPr txBox="1"/>
          <p:nvPr/>
        </p:nvSpPr>
        <p:spPr>
          <a:xfrm>
            <a:off x="4419600" y="3857625"/>
            <a:ext cx="13360499" cy="257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600" b="1">
                <a:solidFill>
                  <a:srgbClr val="5B5B5B"/>
                </a:solidFill>
                <a:latin typeface="Roboto"/>
                <a:ea typeface="Roboto"/>
                <a:cs typeface="Roboto"/>
                <a:sym typeface="Roboto"/>
              </a:rPr>
              <a:t>Benefits of Education Based Sports?</a:t>
            </a:r>
            <a:endParaRPr sz="3600" b="1">
              <a:solidFill>
                <a:srgbClr val="5B5B5B"/>
              </a:solidFill>
              <a:latin typeface="Roboto"/>
              <a:ea typeface="Roboto"/>
              <a:cs typeface="Roboto"/>
              <a:sym typeface="Roboto"/>
            </a:endParaRPr>
          </a:p>
        </p:txBody>
      </p:sp>
      <p:sp>
        <p:nvSpPr>
          <p:cNvPr id="534" name="Google Shape;534;p40" descr="footer-id"/>
          <p:cNvSpPr txBox="1"/>
          <p:nvPr/>
        </p:nvSpPr>
        <p:spPr>
          <a:xfrm>
            <a:off x="4114800" y="9525000"/>
            <a:ext cx="304800" cy="7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rgbClr val="5B5B5B"/>
                </a:solidFill>
                <a:latin typeface="Roboto"/>
                <a:ea typeface="Roboto"/>
                <a:cs typeface="Roboto"/>
                <a:sym typeface="Roboto"/>
              </a:rPr>
              <a:t>ⓘ</a:t>
            </a:r>
            <a:endParaRPr sz="1300" b="1">
              <a:solidFill>
                <a:srgbClr val="5B5B5B"/>
              </a:solidFill>
              <a:latin typeface="Roboto"/>
              <a:ea typeface="Roboto"/>
              <a:cs typeface="Roboto"/>
              <a:sym typeface="Roboto"/>
            </a:endParaRPr>
          </a:p>
        </p:txBody>
      </p:sp>
      <p:sp>
        <p:nvSpPr>
          <p:cNvPr id="535" name="Google Shape;535;p40" descr="footer-id"/>
          <p:cNvSpPr txBox="1"/>
          <p:nvPr/>
        </p:nvSpPr>
        <p:spPr>
          <a:xfrm>
            <a:off x="4419600" y="9525000"/>
            <a:ext cx="13360499" cy="7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rgbClr val="5B5B5B"/>
                </a:solidFill>
                <a:latin typeface="Roboto"/>
                <a:ea typeface="Roboto"/>
                <a:cs typeface="Roboto"/>
                <a:sym typeface="Roboto"/>
              </a:rPr>
              <a:t>Click </a:t>
            </a:r>
            <a:r>
              <a:rPr lang="en-US" b="1">
                <a:solidFill>
                  <a:srgbClr val="5B5B5B"/>
                </a:solidFill>
                <a:latin typeface="Roboto"/>
                <a:ea typeface="Roboto"/>
                <a:cs typeface="Roboto"/>
                <a:sym typeface="Roboto"/>
              </a:rPr>
              <a:t>Present with Slido</a:t>
            </a:r>
            <a:r>
              <a:rPr lang="en-US">
                <a:solidFill>
                  <a:srgbClr val="5B5B5B"/>
                </a:solidFill>
                <a:latin typeface="Roboto"/>
                <a:ea typeface="Roboto"/>
                <a:cs typeface="Roboto"/>
                <a:sym typeface="Roboto"/>
              </a:rPr>
              <a:t> or install our </a:t>
            </a:r>
            <a:r>
              <a:rPr lang="en-US" u="sng">
                <a:solidFill>
                  <a:schemeClr val="hlink"/>
                </a:solidFill>
                <a:latin typeface="Roboto"/>
                <a:ea typeface="Roboto"/>
                <a:cs typeface="Roboto"/>
                <a:sym typeface="Roboto"/>
                <a:hlinkClick r:id="rId5"/>
              </a:rPr>
              <a:t>Chrome extension</a:t>
            </a:r>
            <a:r>
              <a:rPr lang="en-US">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id="536" name="Google Shape;536;p40" descr="poll-type-id">
            <a:hlinkClick r:id="rId6"/>
          </p:cNvPr>
          <p:cNvPicPr preferRelativeResize="0"/>
          <p:nvPr/>
        </p:nvPicPr>
        <p:blipFill>
          <a:blip r:embed="rId7">
            <a:alphaModFix/>
          </a:blip>
          <a:stretch>
            <a:fillRect/>
          </a:stretch>
        </p:blipFill>
        <p:spPr>
          <a:xfrm>
            <a:off x="508000" y="3314700"/>
            <a:ext cx="3657600" cy="3657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sp>
        <p:nvSpPr>
          <p:cNvPr id="542" name="Google Shape;542;p41"/>
          <p:cNvSpPr/>
          <p:nvPr/>
        </p:nvSpPr>
        <p:spPr>
          <a:xfrm>
            <a:off x="4136760" y="2493911"/>
            <a:ext cx="9424454" cy="918884"/>
          </a:xfrm>
          <a:custGeom>
            <a:avLst/>
            <a:gdLst/>
            <a:ahLst/>
            <a:cxnLst/>
            <a:rect l="l" t="t" r="r" b="b"/>
            <a:pathLst>
              <a:path w="9424454" h="918884" extrusionOk="0">
                <a:moveTo>
                  <a:pt x="0" y="0"/>
                </a:moveTo>
                <a:lnTo>
                  <a:pt x="9424453" y="0"/>
                </a:lnTo>
                <a:lnTo>
                  <a:pt x="9424453" y="918884"/>
                </a:lnTo>
                <a:lnTo>
                  <a:pt x="0" y="918884"/>
                </a:lnTo>
                <a:lnTo>
                  <a:pt x="0" y="0"/>
                </a:lnTo>
                <a:close/>
              </a:path>
            </a:pathLst>
          </a:custGeom>
          <a:blipFill rotWithShape="1">
            <a:blip r:embed="rId4">
              <a:alphaModFix/>
            </a:blip>
            <a:stretch>
              <a:fillRect/>
            </a:stretch>
          </a:blipFill>
          <a:ln>
            <a:noFill/>
          </a:ln>
        </p:spPr>
        <p:txBody>
          <a:bodyPr/>
          <a:lstStyle/>
          <a:p>
            <a:endParaRPr lang="en-US"/>
          </a:p>
        </p:txBody>
      </p:sp>
      <p:grpSp>
        <p:nvGrpSpPr>
          <p:cNvPr id="543" name="Google Shape;543;p41"/>
          <p:cNvGrpSpPr/>
          <p:nvPr/>
        </p:nvGrpSpPr>
        <p:grpSpPr>
          <a:xfrm>
            <a:off x="2586496" y="179049"/>
            <a:ext cx="12743657" cy="2383018"/>
            <a:chOff x="0" y="-57150"/>
            <a:chExt cx="3356332" cy="627622"/>
          </a:xfrm>
        </p:grpSpPr>
        <p:sp>
          <p:nvSpPr>
            <p:cNvPr id="544" name="Google Shape;544;p41"/>
            <p:cNvSpPr/>
            <p:nvPr/>
          </p:nvSpPr>
          <p:spPr>
            <a:xfrm>
              <a:off x="0" y="0"/>
              <a:ext cx="3356332" cy="570472"/>
            </a:xfrm>
            <a:custGeom>
              <a:avLst/>
              <a:gdLst/>
              <a:ahLst/>
              <a:cxnLst/>
              <a:rect l="l" t="t" r="r" b="b"/>
              <a:pathLst>
                <a:path w="3356332" h="570472" extrusionOk="0">
                  <a:moveTo>
                    <a:pt x="55891" y="0"/>
                  </a:moveTo>
                  <a:lnTo>
                    <a:pt x="3300440" y="0"/>
                  </a:lnTo>
                  <a:cubicBezTo>
                    <a:pt x="3331309" y="0"/>
                    <a:pt x="3356332" y="25023"/>
                    <a:pt x="3356332" y="55891"/>
                  </a:cubicBezTo>
                  <a:lnTo>
                    <a:pt x="3356332" y="514580"/>
                  </a:lnTo>
                  <a:cubicBezTo>
                    <a:pt x="3356332" y="529403"/>
                    <a:pt x="3350444" y="543620"/>
                    <a:pt x="3339962" y="554101"/>
                  </a:cubicBezTo>
                  <a:cubicBezTo>
                    <a:pt x="3329480" y="564583"/>
                    <a:pt x="3315264" y="570472"/>
                    <a:pt x="3300440" y="570472"/>
                  </a:cubicBezTo>
                  <a:lnTo>
                    <a:pt x="55891" y="570472"/>
                  </a:lnTo>
                  <a:cubicBezTo>
                    <a:pt x="25023" y="570472"/>
                    <a:pt x="0" y="545448"/>
                    <a:pt x="0" y="514580"/>
                  </a:cubicBezTo>
                  <a:lnTo>
                    <a:pt x="0" y="55891"/>
                  </a:lnTo>
                  <a:cubicBezTo>
                    <a:pt x="0" y="25023"/>
                    <a:pt x="25023" y="0"/>
                    <a:pt x="55891"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1"/>
            <p:cNvSpPr txBox="1"/>
            <p:nvPr/>
          </p:nvSpPr>
          <p:spPr>
            <a:xfrm>
              <a:off x="0" y="-57150"/>
              <a:ext cx="3356332" cy="62762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46" name="Google Shape;546;p41"/>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547" name="Google Shape;547;p41"/>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grpSp>
        <p:nvGrpSpPr>
          <p:cNvPr id="548" name="Google Shape;548;p41"/>
          <p:cNvGrpSpPr/>
          <p:nvPr/>
        </p:nvGrpSpPr>
        <p:grpSpPr>
          <a:xfrm>
            <a:off x="-367379" y="9705043"/>
            <a:ext cx="19491312" cy="1332752"/>
            <a:chOff x="0" y="-57150"/>
            <a:chExt cx="5133514" cy="351013"/>
          </a:xfrm>
        </p:grpSpPr>
        <p:sp>
          <p:nvSpPr>
            <p:cNvPr id="549" name="Google Shape;549;p41"/>
            <p:cNvSpPr/>
            <p:nvPr/>
          </p:nvSpPr>
          <p:spPr>
            <a:xfrm>
              <a:off x="0" y="0"/>
              <a:ext cx="5133514" cy="293863"/>
            </a:xfrm>
            <a:custGeom>
              <a:avLst/>
              <a:gdLst/>
              <a:ahLst/>
              <a:cxnLst/>
              <a:rect l="l" t="t" r="r" b="b"/>
              <a:pathLst>
                <a:path w="5133514" h="293863" extrusionOk="0">
                  <a:moveTo>
                    <a:pt x="0" y="0"/>
                  </a:moveTo>
                  <a:lnTo>
                    <a:pt x="5133514" y="0"/>
                  </a:lnTo>
                  <a:lnTo>
                    <a:pt x="5133514" y="293863"/>
                  </a:lnTo>
                  <a:lnTo>
                    <a:pt x="0" y="293863"/>
                  </a:lnTo>
                  <a:close/>
                </a:path>
              </a:pathLst>
            </a:custGeom>
            <a:solidFill>
              <a:srgbClr val="213E6E"/>
            </a:solidFill>
            <a:ln>
              <a:noFill/>
            </a:ln>
          </p:spPr>
          <p:txBody>
            <a:bodyPr/>
            <a:lstStyle/>
            <a:p>
              <a:endParaRPr lang="en-US"/>
            </a:p>
          </p:txBody>
        </p:sp>
        <p:sp>
          <p:nvSpPr>
            <p:cNvPr id="550" name="Google Shape;550;p41"/>
            <p:cNvSpPr txBox="1"/>
            <p:nvPr/>
          </p:nvSpPr>
          <p:spPr>
            <a:xfrm>
              <a:off x="0" y="-57150"/>
              <a:ext cx="5133514" cy="35101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51" name="Google Shape;551;p41"/>
          <p:cNvSpPr txBox="1"/>
          <p:nvPr/>
        </p:nvSpPr>
        <p:spPr>
          <a:xfrm>
            <a:off x="3316827" y="540834"/>
            <a:ext cx="10725528" cy="1866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100" b="1" i="0" u="none" strike="noStrike" cap="none">
                <a:solidFill>
                  <a:srgbClr val="8193AC"/>
                </a:solidFill>
                <a:latin typeface="League Spartan"/>
                <a:ea typeface="League Spartan"/>
                <a:cs typeface="League Spartan"/>
                <a:sym typeface="League Spartan"/>
              </a:rPr>
              <a:t>EDUCATION BASED ATHLETICS IS DIFFERENT THAN CLUB, TRAVEL &amp; PREMIER SPORTS</a:t>
            </a:r>
            <a:endParaRPr/>
          </a:p>
        </p:txBody>
      </p:sp>
      <p:sp>
        <p:nvSpPr>
          <p:cNvPr id="552" name="Google Shape;552;p41"/>
          <p:cNvSpPr txBox="1"/>
          <p:nvPr/>
        </p:nvSpPr>
        <p:spPr>
          <a:xfrm>
            <a:off x="1105173" y="2771399"/>
            <a:ext cx="5980500" cy="6462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4199" b="1" i="0" u="none" strike="noStrike" cap="none">
                <a:solidFill>
                  <a:srgbClr val="8193AC"/>
                </a:solidFill>
                <a:latin typeface="Poppins"/>
                <a:ea typeface="Poppins"/>
                <a:cs typeface="Poppins"/>
                <a:sym typeface="Poppins"/>
              </a:rPr>
              <a:t>CLUB SPORTS MODEL</a:t>
            </a:r>
            <a:endParaRPr/>
          </a:p>
        </p:txBody>
      </p:sp>
      <p:sp>
        <p:nvSpPr>
          <p:cNvPr id="553" name="Google Shape;553;p41"/>
          <p:cNvSpPr txBox="1"/>
          <p:nvPr/>
        </p:nvSpPr>
        <p:spPr>
          <a:xfrm>
            <a:off x="1166851" y="3626925"/>
            <a:ext cx="6810300" cy="30477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For profit (</a:t>
            </a:r>
            <a:r>
              <a:rPr lang="en-US" sz="2200">
                <a:solidFill>
                  <a:schemeClr val="dk2"/>
                </a:solidFill>
                <a:latin typeface="League Spartan"/>
                <a:ea typeface="League Spartan"/>
                <a:cs typeface="League Spartan"/>
                <a:sym typeface="League Spartan"/>
              </a:rPr>
              <a:t>can be expensive)</a:t>
            </a:r>
            <a:endParaRPr sz="2200" i="0" u="none" strike="noStrike" cap="none">
              <a:solidFill>
                <a:schemeClr val="dk2"/>
              </a:solidFill>
              <a:latin typeface="League Spartan"/>
              <a:ea typeface="League Spartan"/>
              <a:cs typeface="League Spartan"/>
              <a:sym typeface="League Spartan"/>
            </a:endParaRPr>
          </a:p>
          <a:p>
            <a:pPr marL="0" lvl="0" indent="0" algn="l" rtl="0">
              <a:lnSpc>
                <a:spcPct val="100000"/>
              </a:lnSpc>
              <a:spcBef>
                <a:spcPts val="0"/>
              </a:spcBef>
              <a:spcAft>
                <a:spcPts val="0"/>
              </a:spcAft>
              <a:buNone/>
            </a:pPr>
            <a:r>
              <a:rPr lang="en-US" sz="2200">
                <a:solidFill>
                  <a:schemeClr val="dk2"/>
                </a:solidFill>
                <a:latin typeface="League Spartan"/>
                <a:ea typeface="League Spartan"/>
                <a:cs typeface="League Spartan"/>
                <a:sym typeface="League Spartan"/>
              </a:rPr>
              <a:t>➢ Stay in competitive shape</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a:t>
            </a:r>
            <a:r>
              <a:rPr lang="en-US" sz="2200">
                <a:solidFill>
                  <a:schemeClr val="dk2"/>
                </a:solidFill>
                <a:latin typeface="League Spartan"/>
                <a:ea typeface="League Spartan"/>
                <a:cs typeface="League Spartan"/>
                <a:sym typeface="League Spartan"/>
              </a:rPr>
              <a:t>Opportunity to travel</a:t>
            </a:r>
            <a:r>
              <a:rPr lang="en-US" sz="2200" i="0" u="none" strike="noStrike" cap="none">
                <a:solidFill>
                  <a:schemeClr val="dk2"/>
                </a:solidFill>
                <a:latin typeface="League Spartan"/>
                <a:ea typeface="League Spartan"/>
                <a:cs typeface="League Spartan"/>
                <a:sym typeface="League Spartan"/>
              </a:rPr>
              <a:t> </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Defines success through competitive results </a:t>
            </a:r>
            <a:endParaRPr sz="2200" i="0" u="none" strike="noStrike" cap="none">
              <a:solidFill>
                <a:schemeClr val="dk2"/>
              </a:solidFill>
              <a:latin typeface="League Spartan"/>
              <a:ea typeface="League Spartan"/>
              <a:cs typeface="League Spartan"/>
              <a:sym typeface="League Spartan"/>
            </a:endParaRPr>
          </a:p>
          <a:p>
            <a:pPr marL="0" lvl="0" indent="0" algn="l" rtl="0">
              <a:lnSpc>
                <a:spcPct val="100000"/>
              </a:lnSpc>
              <a:spcBef>
                <a:spcPts val="0"/>
              </a:spcBef>
              <a:spcAft>
                <a:spcPts val="0"/>
              </a:spcAft>
              <a:buNone/>
            </a:pPr>
            <a:r>
              <a:rPr lang="en-US" sz="2200">
                <a:solidFill>
                  <a:schemeClr val="dk2"/>
                </a:solidFill>
                <a:latin typeface="League Spartan"/>
                <a:ea typeface="League Spartan"/>
                <a:cs typeface="League Spartan"/>
                <a:sym typeface="League Spartan"/>
              </a:rPr>
              <a:t>➢ Higher level of competition</a:t>
            </a:r>
            <a:endParaRPr sz="2200">
              <a:solidFill>
                <a:schemeClr val="dk2"/>
              </a:solidFill>
              <a:latin typeface="League Spartan"/>
              <a:ea typeface="League Spartan"/>
              <a:cs typeface="League Spartan"/>
              <a:sym typeface="League Spartan"/>
            </a:endParaRPr>
          </a:p>
          <a:p>
            <a:pPr marL="0" lvl="0" indent="0" algn="l" rtl="0">
              <a:lnSpc>
                <a:spcPct val="100000"/>
              </a:lnSpc>
              <a:spcBef>
                <a:spcPts val="0"/>
              </a:spcBef>
              <a:spcAft>
                <a:spcPts val="0"/>
              </a:spcAft>
              <a:buNone/>
            </a:pPr>
            <a:r>
              <a:rPr lang="en-US" sz="2200">
                <a:solidFill>
                  <a:schemeClr val="dk2"/>
                </a:solidFill>
                <a:latin typeface="League Spartan"/>
                <a:ea typeface="League Spartan"/>
                <a:cs typeface="League Spartan"/>
                <a:sym typeface="League Spartan"/>
              </a:rPr>
              <a:t>➢ Help further career in 1 sports</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Playing with a collection of others you may not know </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Development focuses on X’s and O’s </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a:t>
            </a:r>
            <a:r>
              <a:rPr lang="en-US" sz="2200">
                <a:solidFill>
                  <a:schemeClr val="dk2"/>
                </a:solidFill>
                <a:latin typeface="League Spartan"/>
                <a:ea typeface="League Spartan"/>
                <a:cs typeface="League Spartan"/>
                <a:sym typeface="League Spartan"/>
              </a:rPr>
              <a:t>Increased exposure</a:t>
            </a:r>
            <a:r>
              <a:rPr lang="en-US" sz="2200" i="0" u="none" strike="noStrike" cap="none">
                <a:solidFill>
                  <a:srgbClr val="345970"/>
                </a:solidFill>
                <a:latin typeface="League Spartan"/>
                <a:ea typeface="League Spartan"/>
                <a:cs typeface="League Spartan"/>
                <a:sym typeface="League Spartan"/>
              </a:rPr>
              <a:t> </a:t>
            </a:r>
            <a:endParaRPr sz="2200">
              <a:latin typeface="League Spartan"/>
              <a:ea typeface="League Spartan"/>
              <a:cs typeface="League Spartan"/>
              <a:sym typeface="League Spartan"/>
            </a:endParaRPr>
          </a:p>
        </p:txBody>
      </p:sp>
      <p:sp>
        <p:nvSpPr>
          <p:cNvPr id="554" name="Google Shape;554;p41"/>
          <p:cNvSpPr txBox="1"/>
          <p:nvPr/>
        </p:nvSpPr>
        <p:spPr>
          <a:xfrm>
            <a:off x="8978958" y="3283649"/>
            <a:ext cx="8834400" cy="34305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200" i="0" u="none" strike="noStrike" cap="none">
                <a:solidFill>
                  <a:srgbClr val="345970"/>
                </a:solidFill>
                <a:latin typeface="League Spartan"/>
                <a:ea typeface="League Spartan"/>
                <a:cs typeface="League Spartan"/>
                <a:sym typeface="League Spartan"/>
              </a:rPr>
              <a:t>➢ </a:t>
            </a:r>
            <a:r>
              <a:rPr lang="en-US" sz="2200" i="0" u="none" strike="noStrike" cap="none">
                <a:solidFill>
                  <a:schemeClr val="dk2"/>
                </a:solidFill>
                <a:latin typeface="League Spartan"/>
                <a:ea typeface="League Spartan"/>
                <a:cs typeface="League Spartan"/>
                <a:sym typeface="League Spartan"/>
              </a:rPr>
              <a:t>Not for profit (</a:t>
            </a:r>
            <a:r>
              <a:rPr lang="en-US" sz="2200">
                <a:solidFill>
                  <a:schemeClr val="dk2"/>
                </a:solidFill>
                <a:latin typeface="League Spartan"/>
                <a:ea typeface="League Spartan"/>
                <a:cs typeface="League Spartan"/>
                <a:sym typeface="League Spartan"/>
              </a:rPr>
              <a:t>Less expensive or free</a:t>
            </a:r>
            <a:r>
              <a:rPr lang="en-US" sz="2200" i="0" u="none" strike="noStrike" cap="none">
                <a:solidFill>
                  <a:schemeClr val="dk2"/>
                </a:solidFill>
                <a:latin typeface="League Spartan"/>
                <a:ea typeface="League Spartan"/>
                <a:cs typeface="League Spartan"/>
                <a:sym typeface="League Spartan"/>
              </a:rPr>
              <a:t>)</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a:t>
            </a:r>
            <a:r>
              <a:rPr lang="en-US" sz="2200">
                <a:solidFill>
                  <a:schemeClr val="dk2"/>
                </a:solidFill>
                <a:latin typeface="League Spartan"/>
                <a:ea typeface="League Spartan"/>
                <a:cs typeface="League Spartan"/>
                <a:sym typeface="League Spartan"/>
              </a:rPr>
              <a:t>More free time and flexibility</a:t>
            </a:r>
            <a:r>
              <a:rPr lang="en-US" sz="2200" i="0" u="none" strike="noStrike" cap="none">
                <a:solidFill>
                  <a:schemeClr val="dk2"/>
                </a:solidFill>
                <a:latin typeface="League Spartan"/>
                <a:ea typeface="League Spartan"/>
                <a:cs typeface="League Spartan"/>
                <a:sym typeface="League Spartan"/>
              </a:rPr>
              <a:t> </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Defines success through growth and development </a:t>
            </a:r>
            <a:endParaRPr sz="2200" i="0" u="none" strike="noStrike" cap="none">
              <a:solidFill>
                <a:schemeClr val="dk2"/>
              </a:solidFill>
              <a:latin typeface="League Spartan"/>
              <a:ea typeface="League Spartan"/>
              <a:cs typeface="League Spartan"/>
              <a:sym typeface="League Spartan"/>
            </a:endParaRPr>
          </a:p>
          <a:p>
            <a:pPr marL="0" lvl="0" indent="0" algn="l" rtl="0">
              <a:lnSpc>
                <a:spcPct val="100000"/>
              </a:lnSpc>
              <a:spcBef>
                <a:spcPts val="0"/>
              </a:spcBef>
              <a:spcAft>
                <a:spcPts val="0"/>
              </a:spcAft>
              <a:buNone/>
            </a:pPr>
            <a:r>
              <a:rPr lang="en-US" sz="2200">
                <a:solidFill>
                  <a:schemeClr val="dk2"/>
                </a:solidFill>
                <a:latin typeface="League Spartan"/>
                <a:ea typeface="League Spartan"/>
                <a:cs typeface="League Spartan"/>
                <a:sym typeface="League Spartan"/>
              </a:rPr>
              <a:t>➢ Opportunity for leadership growth</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Development focuses on the X’s and O’s and the “why” </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Playing with classmates </a:t>
            </a:r>
            <a:endParaRPr sz="2200" i="0" u="none" strike="noStrike" cap="none">
              <a:solidFill>
                <a:schemeClr val="dk2"/>
              </a:solidFill>
              <a:latin typeface="League Spartan"/>
              <a:ea typeface="League Spartan"/>
              <a:cs typeface="League Spartan"/>
              <a:sym typeface="League Spartan"/>
            </a:endParaRPr>
          </a:p>
          <a:p>
            <a:pPr marL="0" lvl="0" indent="0" algn="l" rtl="0">
              <a:lnSpc>
                <a:spcPct val="100000"/>
              </a:lnSpc>
              <a:spcBef>
                <a:spcPts val="0"/>
              </a:spcBef>
              <a:spcAft>
                <a:spcPts val="0"/>
              </a:spcAft>
              <a:buNone/>
            </a:pPr>
            <a:r>
              <a:rPr lang="en-US" sz="2200">
                <a:solidFill>
                  <a:schemeClr val="dk2"/>
                </a:solidFill>
                <a:latin typeface="League Spartan"/>
                <a:ea typeface="League Spartan"/>
                <a:cs typeface="League Spartan"/>
                <a:sym typeface="League Spartan"/>
              </a:rPr>
              <a:t>➢ School Pride</a:t>
            </a:r>
            <a:endParaRPr sz="2200">
              <a:solidFill>
                <a:schemeClr val="dk2"/>
              </a:solidFill>
              <a:latin typeface="League Spartan"/>
              <a:ea typeface="League Spartan"/>
              <a:cs typeface="League Spartan"/>
              <a:sym typeface="League Spartan"/>
            </a:endParaRPr>
          </a:p>
          <a:p>
            <a:pPr marL="0" lvl="0" indent="0" algn="l" rtl="0">
              <a:lnSpc>
                <a:spcPct val="100000"/>
              </a:lnSpc>
              <a:spcBef>
                <a:spcPts val="0"/>
              </a:spcBef>
              <a:spcAft>
                <a:spcPts val="0"/>
              </a:spcAft>
              <a:buNone/>
            </a:pPr>
            <a:r>
              <a:rPr lang="en-US" sz="2200">
                <a:solidFill>
                  <a:schemeClr val="dk2"/>
                </a:solidFill>
                <a:latin typeface="League Spartan"/>
                <a:ea typeface="League Spartan"/>
                <a:cs typeface="League Spartan"/>
                <a:sym typeface="League Spartan"/>
              </a:rPr>
              <a:t>➢ Encourage multi sport athletes</a:t>
            </a:r>
            <a:endParaRPr sz="2200">
              <a:solidFill>
                <a:schemeClr val="dk2"/>
              </a:solidFill>
              <a:latin typeface="League Spartan"/>
              <a:ea typeface="League Spartan"/>
              <a:cs typeface="League Spartan"/>
              <a:sym typeface="League Spartan"/>
            </a:endParaRPr>
          </a:p>
          <a:p>
            <a:pPr marL="0" lvl="0" indent="0" algn="l" rtl="0">
              <a:lnSpc>
                <a:spcPct val="113000"/>
              </a:lnSpc>
              <a:spcBef>
                <a:spcPts val="0"/>
              </a:spcBef>
              <a:spcAft>
                <a:spcPts val="0"/>
              </a:spcAft>
              <a:buNone/>
            </a:pPr>
            <a:r>
              <a:rPr lang="en-US" sz="2200">
                <a:solidFill>
                  <a:schemeClr val="dk2"/>
                </a:solidFill>
                <a:latin typeface="League Spartan"/>
                <a:ea typeface="League Spartan"/>
                <a:cs typeface="League Spartan"/>
                <a:sym typeface="League Spartan"/>
              </a:rPr>
              <a:t>➢ Academic eligibility</a:t>
            </a:r>
            <a:endParaRPr sz="2200">
              <a:solidFill>
                <a:schemeClr val="dk2"/>
              </a:solidFill>
              <a:latin typeface="League Spartan"/>
              <a:ea typeface="League Spartan"/>
              <a:cs typeface="League Spartan"/>
              <a:sym typeface="League Spartan"/>
            </a:endParaRPr>
          </a:p>
          <a:p>
            <a:pPr marL="0" marR="0" lvl="0" indent="0" algn="just" rtl="0">
              <a:lnSpc>
                <a:spcPct val="100000"/>
              </a:lnSpc>
              <a:spcBef>
                <a:spcPts val="0"/>
              </a:spcBef>
              <a:spcAft>
                <a:spcPts val="0"/>
              </a:spcAft>
              <a:buNone/>
            </a:pPr>
            <a:r>
              <a:rPr lang="en-US" sz="2200" i="0" u="none" strike="noStrike" cap="none">
                <a:solidFill>
                  <a:schemeClr val="dk2"/>
                </a:solidFill>
                <a:latin typeface="League Spartan"/>
                <a:ea typeface="League Spartan"/>
                <a:cs typeface="League Spartan"/>
                <a:sym typeface="League Spartan"/>
              </a:rPr>
              <a:t>➢ Goals include becoming better people, not just better athletes </a:t>
            </a:r>
            <a:endParaRPr sz="2200">
              <a:solidFill>
                <a:schemeClr val="dk2"/>
              </a:solidFill>
              <a:latin typeface="League Spartan"/>
              <a:ea typeface="League Spartan"/>
              <a:cs typeface="League Spartan"/>
              <a:sym typeface="League Spartan"/>
            </a:endParaRPr>
          </a:p>
        </p:txBody>
      </p:sp>
      <p:sp>
        <p:nvSpPr>
          <p:cNvPr id="555" name="Google Shape;555;p41"/>
          <p:cNvSpPr txBox="1"/>
          <p:nvPr/>
        </p:nvSpPr>
        <p:spPr>
          <a:xfrm>
            <a:off x="9253217" y="2691799"/>
            <a:ext cx="7302600" cy="6462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4199" b="1" i="0" u="none" strike="noStrike" cap="none">
                <a:solidFill>
                  <a:srgbClr val="8193AC"/>
                </a:solidFill>
                <a:latin typeface="Poppins"/>
                <a:ea typeface="Poppins"/>
                <a:cs typeface="Poppins"/>
                <a:sym typeface="Poppins"/>
              </a:rPr>
              <a:t>EDUCATION-BASED MODEL </a:t>
            </a:r>
            <a:endParaRPr/>
          </a:p>
        </p:txBody>
      </p:sp>
      <p:sp>
        <p:nvSpPr>
          <p:cNvPr id="556" name="Google Shape;556;p41"/>
          <p:cNvSpPr txBox="1"/>
          <p:nvPr/>
        </p:nvSpPr>
        <p:spPr>
          <a:xfrm>
            <a:off x="344625" y="7117250"/>
            <a:ext cx="17337900" cy="2123400"/>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2599" i="0" u="none" strike="noStrike" cap="none">
                <a:solidFill>
                  <a:schemeClr val="dk2"/>
                </a:solidFill>
                <a:latin typeface="League Spartan Medium"/>
                <a:ea typeface="League Spartan Medium"/>
                <a:cs typeface="League Spartan Medium"/>
                <a:sym typeface="League Spartan Medium"/>
              </a:rPr>
              <a:t>❖ EDUCATION</a:t>
            </a:r>
            <a:r>
              <a:rPr lang="en-US" sz="2599">
                <a:solidFill>
                  <a:schemeClr val="dk2"/>
                </a:solidFill>
                <a:latin typeface="League Spartan Medium"/>
                <a:ea typeface="League Spartan Medium"/>
                <a:cs typeface="League Spartan Medium"/>
                <a:sym typeface="League Spartan Medium"/>
              </a:rPr>
              <a:t> </a:t>
            </a:r>
            <a:r>
              <a:rPr lang="en-US" sz="2599" i="0" u="none" strike="noStrike" cap="none">
                <a:solidFill>
                  <a:schemeClr val="dk2"/>
                </a:solidFill>
                <a:latin typeface="League Spartan Medium"/>
                <a:ea typeface="League Spartan Medium"/>
                <a:cs typeface="League Spartan Medium"/>
                <a:sym typeface="League Spartan Medium"/>
              </a:rPr>
              <a:t>BASED </a:t>
            </a:r>
            <a:r>
              <a:rPr lang="en-US" sz="2599">
                <a:solidFill>
                  <a:schemeClr val="dk2"/>
                </a:solidFill>
                <a:latin typeface="League Spartan Medium"/>
                <a:ea typeface="League Spartan Medium"/>
                <a:cs typeface="League Spartan Medium"/>
                <a:sym typeface="League Spartan Medium"/>
              </a:rPr>
              <a:t>ATHLETICS</a:t>
            </a:r>
            <a:r>
              <a:rPr lang="en-US" sz="2599" i="0" u="none" strike="noStrike" cap="none">
                <a:solidFill>
                  <a:schemeClr val="dk2"/>
                </a:solidFill>
                <a:latin typeface="League Spartan Medium"/>
                <a:ea typeface="League Spartan Medium"/>
                <a:cs typeface="League Spartan Medium"/>
                <a:sym typeface="League Spartan Medium"/>
              </a:rPr>
              <a:t> ARE DESIGNED TO FACILITATE GROWTH AMONG ITS PARTICIPANTS, </a:t>
            </a:r>
            <a:endParaRPr sz="2599" i="0" u="none" strike="noStrike" cap="none">
              <a:solidFill>
                <a:schemeClr val="dk2"/>
              </a:solidFill>
              <a:latin typeface="League Spartan Medium"/>
              <a:ea typeface="League Spartan Medium"/>
              <a:cs typeface="League Spartan Medium"/>
              <a:sym typeface="League Spartan Medium"/>
            </a:endParaRPr>
          </a:p>
          <a:p>
            <a:pPr marL="0" marR="0" lvl="0" indent="0" algn="ctr" rtl="0">
              <a:lnSpc>
                <a:spcPct val="140013"/>
              </a:lnSpc>
              <a:spcBef>
                <a:spcPts val="0"/>
              </a:spcBef>
              <a:spcAft>
                <a:spcPts val="0"/>
              </a:spcAft>
              <a:buNone/>
            </a:pPr>
            <a:r>
              <a:rPr lang="en-US" sz="2599" i="0" u="none" strike="noStrike" cap="none">
                <a:solidFill>
                  <a:schemeClr val="dk2"/>
                </a:solidFill>
                <a:latin typeface="League Spartan Medium"/>
                <a:ea typeface="League Spartan Medium"/>
                <a:cs typeface="League Spartan Medium"/>
                <a:sym typeface="League Spartan Medium"/>
              </a:rPr>
              <a:t>WITH OTHER OUTCOMES BEING SECONDARY. </a:t>
            </a:r>
            <a:endParaRPr sz="2599" i="0" u="none" strike="noStrike" cap="none">
              <a:solidFill>
                <a:schemeClr val="dk2"/>
              </a:solidFill>
              <a:latin typeface="League Spartan Medium"/>
              <a:ea typeface="League Spartan Medium"/>
              <a:cs typeface="League Spartan Medium"/>
              <a:sym typeface="League Spartan Medium"/>
            </a:endParaRPr>
          </a:p>
          <a:p>
            <a:pPr marL="0" marR="0" lvl="0" indent="0" algn="ctr" rtl="0">
              <a:lnSpc>
                <a:spcPct val="140013"/>
              </a:lnSpc>
              <a:spcBef>
                <a:spcPts val="0"/>
              </a:spcBef>
              <a:spcAft>
                <a:spcPts val="0"/>
              </a:spcAft>
              <a:buNone/>
            </a:pPr>
            <a:endParaRPr sz="2799">
              <a:solidFill>
                <a:schemeClr val="dk2"/>
              </a:solidFill>
              <a:latin typeface="Calibri"/>
              <a:ea typeface="Calibri"/>
              <a:cs typeface="Calibri"/>
              <a:sym typeface="Calibri"/>
            </a:endParaRPr>
          </a:p>
          <a:p>
            <a:pPr marL="0" marR="0" lvl="0" indent="0" algn="ctr" rtl="0">
              <a:lnSpc>
                <a:spcPct val="140013"/>
              </a:lnSpc>
              <a:spcBef>
                <a:spcPts val="0"/>
              </a:spcBef>
              <a:spcAft>
                <a:spcPts val="0"/>
              </a:spcAft>
              <a:buNone/>
            </a:pPr>
            <a:r>
              <a:rPr lang="en-US" sz="2599" i="0" u="none" strike="noStrike" cap="none">
                <a:solidFill>
                  <a:schemeClr val="dk2"/>
                </a:solidFill>
                <a:latin typeface="League Spartan Medium"/>
                <a:ea typeface="League Spartan Medium"/>
                <a:cs typeface="League Spartan Medium"/>
                <a:sym typeface="League Spartan Medium"/>
              </a:rPr>
              <a:t>❖ CLUB-BASED SPORTS ARE DESIGNED TO FURTHER COMPETITIVE SKILL, WITH OTHER OUTCOMES BEING SECONDARY.</a:t>
            </a:r>
            <a:endParaRPr sz="1000">
              <a:solidFill>
                <a:schemeClr val="dk2"/>
              </a:solidFill>
              <a:latin typeface="League Spartan Medium"/>
              <a:ea typeface="League Spartan Medium"/>
              <a:cs typeface="League Spartan Medium"/>
              <a:sym typeface="League Spartan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pic>
        <p:nvPicPr>
          <p:cNvPr id="138" name="Google Shape;138;p15" descr="logo-id">
            <a:hlinkClick r:id="rId3"/>
          </p:cNvPr>
          <p:cNvPicPr preferRelativeResize="0"/>
          <p:nvPr/>
        </p:nvPicPr>
        <p:blipFill>
          <a:blip r:embed="rId4">
            <a:alphaModFix/>
          </a:blip>
          <a:stretch>
            <a:fillRect/>
          </a:stretch>
        </p:blipFill>
        <p:spPr>
          <a:xfrm>
            <a:off x="4460769" y="508000"/>
            <a:ext cx="1749002" cy="765189"/>
          </a:xfrm>
          <a:prstGeom prst="rect">
            <a:avLst/>
          </a:prstGeom>
          <a:noFill/>
          <a:ln>
            <a:noFill/>
          </a:ln>
        </p:spPr>
      </p:pic>
      <p:sp>
        <p:nvSpPr>
          <p:cNvPr id="139" name="Google Shape;139;p15" descr="title-id"/>
          <p:cNvSpPr txBox="1"/>
          <p:nvPr/>
        </p:nvSpPr>
        <p:spPr>
          <a:xfrm>
            <a:off x="4419600" y="3857625"/>
            <a:ext cx="13360499" cy="257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600" b="1">
                <a:solidFill>
                  <a:srgbClr val="5B5B5B"/>
                </a:solidFill>
                <a:latin typeface="Roboto"/>
                <a:ea typeface="Roboto"/>
                <a:cs typeface="Roboto"/>
                <a:sym typeface="Roboto"/>
              </a:rPr>
              <a:t>Our biggest behavior issues come from?</a:t>
            </a:r>
            <a:endParaRPr sz="3600" b="1">
              <a:solidFill>
                <a:srgbClr val="5B5B5B"/>
              </a:solidFill>
              <a:latin typeface="Roboto"/>
              <a:ea typeface="Roboto"/>
              <a:cs typeface="Roboto"/>
              <a:sym typeface="Roboto"/>
            </a:endParaRPr>
          </a:p>
        </p:txBody>
      </p:sp>
      <p:sp>
        <p:nvSpPr>
          <p:cNvPr id="140" name="Google Shape;140;p15" descr="footer-id"/>
          <p:cNvSpPr txBox="1"/>
          <p:nvPr/>
        </p:nvSpPr>
        <p:spPr>
          <a:xfrm>
            <a:off x="4114800" y="9525000"/>
            <a:ext cx="304800" cy="7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rgbClr val="5B5B5B"/>
                </a:solidFill>
                <a:latin typeface="Roboto"/>
                <a:ea typeface="Roboto"/>
                <a:cs typeface="Roboto"/>
                <a:sym typeface="Roboto"/>
              </a:rPr>
              <a:t>ⓘ</a:t>
            </a:r>
            <a:endParaRPr sz="1300" b="1">
              <a:solidFill>
                <a:srgbClr val="5B5B5B"/>
              </a:solidFill>
              <a:latin typeface="Roboto"/>
              <a:ea typeface="Roboto"/>
              <a:cs typeface="Roboto"/>
              <a:sym typeface="Roboto"/>
            </a:endParaRPr>
          </a:p>
        </p:txBody>
      </p:sp>
      <p:sp>
        <p:nvSpPr>
          <p:cNvPr id="141" name="Google Shape;141;p15" descr="footer-id"/>
          <p:cNvSpPr txBox="1"/>
          <p:nvPr/>
        </p:nvSpPr>
        <p:spPr>
          <a:xfrm>
            <a:off x="4419600" y="9525000"/>
            <a:ext cx="13360499" cy="7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rgbClr val="5B5B5B"/>
                </a:solidFill>
                <a:latin typeface="Roboto"/>
                <a:ea typeface="Roboto"/>
                <a:cs typeface="Roboto"/>
                <a:sym typeface="Roboto"/>
              </a:rPr>
              <a:t>Click </a:t>
            </a:r>
            <a:r>
              <a:rPr lang="en-US" b="1">
                <a:solidFill>
                  <a:srgbClr val="5B5B5B"/>
                </a:solidFill>
                <a:latin typeface="Roboto"/>
                <a:ea typeface="Roboto"/>
                <a:cs typeface="Roboto"/>
                <a:sym typeface="Roboto"/>
              </a:rPr>
              <a:t>Present with Slido</a:t>
            </a:r>
            <a:r>
              <a:rPr lang="en-US">
                <a:solidFill>
                  <a:srgbClr val="5B5B5B"/>
                </a:solidFill>
                <a:latin typeface="Roboto"/>
                <a:ea typeface="Roboto"/>
                <a:cs typeface="Roboto"/>
                <a:sym typeface="Roboto"/>
              </a:rPr>
              <a:t> or install our </a:t>
            </a:r>
            <a:r>
              <a:rPr lang="en-US" u="sng">
                <a:solidFill>
                  <a:schemeClr val="hlink"/>
                </a:solidFill>
                <a:latin typeface="Roboto"/>
                <a:ea typeface="Roboto"/>
                <a:cs typeface="Roboto"/>
                <a:sym typeface="Roboto"/>
                <a:hlinkClick r:id="rId5"/>
              </a:rPr>
              <a:t>Chrome extension</a:t>
            </a:r>
            <a:r>
              <a:rPr lang="en-US">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id="142" name="Google Shape;142;p15" descr="poll-type-id">
            <a:hlinkClick r:id="rId6"/>
          </p:cNvPr>
          <p:cNvPicPr preferRelativeResize="0"/>
          <p:nvPr/>
        </p:nvPicPr>
        <p:blipFill>
          <a:blip r:embed="rId7">
            <a:alphaModFix/>
          </a:blip>
          <a:stretch>
            <a:fillRect/>
          </a:stretch>
        </p:blipFill>
        <p:spPr>
          <a:xfrm>
            <a:off x="508000" y="3314700"/>
            <a:ext cx="3657600" cy="3657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2"/>
          <p:cNvSpPr/>
          <p:nvPr/>
        </p:nvSpPr>
        <p:spPr>
          <a:xfrm>
            <a:off x="102100" y="-277075"/>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562" name="Google Shape;562;p42"/>
          <p:cNvGrpSpPr/>
          <p:nvPr/>
        </p:nvGrpSpPr>
        <p:grpSpPr>
          <a:xfrm>
            <a:off x="12372599" y="1427597"/>
            <a:ext cx="2229333" cy="2229333"/>
            <a:chOff x="0" y="0"/>
            <a:chExt cx="812800" cy="812800"/>
          </a:xfrm>
        </p:grpSpPr>
        <p:sp>
          <p:nvSpPr>
            <p:cNvPr id="563" name="Google Shape;563;p4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65" name="Google Shape;565;p42"/>
          <p:cNvCxnSpPr/>
          <p:nvPr/>
        </p:nvCxnSpPr>
        <p:spPr>
          <a:xfrm rot="-7209650">
            <a:off x="13314796" y="6201860"/>
            <a:ext cx="1742998" cy="0"/>
          </a:xfrm>
          <a:prstGeom prst="straightConnector1">
            <a:avLst/>
          </a:prstGeom>
          <a:noFill/>
          <a:ln w="95250" cap="flat" cmpd="sng">
            <a:solidFill>
              <a:srgbClr val="8193AC"/>
            </a:solidFill>
            <a:prstDash val="solid"/>
            <a:round/>
            <a:headEnd type="none" w="sm" len="sm"/>
            <a:tailEnd type="none" w="sm" len="sm"/>
          </a:ln>
        </p:spPr>
      </p:cxnSp>
      <p:grpSp>
        <p:nvGrpSpPr>
          <p:cNvPr id="566" name="Google Shape;566;p42"/>
          <p:cNvGrpSpPr/>
          <p:nvPr/>
        </p:nvGrpSpPr>
        <p:grpSpPr>
          <a:xfrm>
            <a:off x="14136933" y="6502333"/>
            <a:ext cx="2229348" cy="2229348"/>
            <a:chOff x="0" y="0"/>
            <a:chExt cx="812800" cy="812800"/>
          </a:xfrm>
        </p:grpSpPr>
        <p:sp>
          <p:nvSpPr>
            <p:cNvPr id="567" name="Google Shape;567;p4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69" name="Google Shape;569;p42"/>
          <p:cNvCxnSpPr/>
          <p:nvPr/>
        </p:nvCxnSpPr>
        <p:spPr>
          <a:xfrm rot="-9999086">
            <a:off x="11850282" y="4958622"/>
            <a:ext cx="1188988" cy="0"/>
          </a:xfrm>
          <a:prstGeom prst="straightConnector1">
            <a:avLst/>
          </a:prstGeom>
          <a:noFill/>
          <a:ln w="95250" cap="flat" cmpd="sng">
            <a:solidFill>
              <a:srgbClr val="8193AC"/>
            </a:solidFill>
            <a:prstDash val="solid"/>
            <a:round/>
            <a:headEnd type="none" w="sm" len="sm"/>
            <a:tailEnd type="none" w="sm" len="sm"/>
          </a:ln>
        </p:spPr>
      </p:cxnSp>
      <p:grpSp>
        <p:nvGrpSpPr>
          <p:cNvPr id="570" name="Google Shape;570;p42"/>
          <p:cNvGrpSpPr/>
          <p:nvPr/>
        </p:nvGrpSpPr>
        <p:grpSpPr>
          <a:xfrm>
            <a:off x="9765510" y="3656930"/>
            <a:ext cx="2229333" cy="2229333"/>
            <a:chOff x="0" y="0"/>
            <a:chExt cx="812800" cy="812800"/>
          </a:xfrm>
        </p:grpSpPr>
        <p:sp>
          <p:nvSpPr>
            <p:cNvPr id="571" name="Google Shape;571;p4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73" name="Google Shape;573;p42"/>
          <p:cNvCxnSpPr/>
          <p:nvPr/>
        </p:nvCxnSpPr>
        <p:spPr>
          <a:xfrm flipH="1">
            <a:off x="14437966" y="4722635"/>
            <a:ext cx="1042437" cy="287594"/>
          </a:xfrm>
          <a:prstGeom prst="straightConnector1">
            <a:avLst/>
          </a:prstGeom>
          <a:noFill/>
          <a:ln w="95250" cap="flat" cmpd="sng">
            <a:solidFill>
              <a:srgbClr val="8193AC"/>
            </a:solidFill>
            <a:prstDash val="solid"/>
            <a:round/>
            <a:headEnd type="none" w="sm" len="sm"/>
            <a:tailEnd type="none" w="sm" len="sm"/>
          </a:ln>
        </p:spPr>
      </p:cxnSp>
      <p:grpSp>
        <p:nvGrpSpPr>
          <p:cNvPr id="574" name="Google Shape;574;p42"/>
          <p:cNvGrpSpPr/>
          <p:nvPr/>
        </p:nvGrpSpPr>
        <p:grpSpPr>
          <a:xfrm>
            <a:off x="15177522" y="3659893"/>
            <a:ext cx="2229333" cy="2229333"/>
            <a:chOff x="0" y="0"/>
            <a:chExt cx="812800" cy="812800"/>
          </a:xfrm>
        </p:grpSpPr>
        <p:sp>
          <p:nvSpPr>
            <p:cNvPr id="575" name="Google Shape;575;p4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77" name="Google Shape;577;p42"/>
          <p:cNvCxnSpPr/>
          <p:nvPr/>
        </p:nvCxnSpPr>
        <p:spPr>
          <a:xfrm rot="-3587180">
            <a:off x="12045092" y="6191885"/>
            <a:ext cx="1742998" cy="0"/>
          </a:xfrm>
          <a:prstGeom prst="straightConnector1">
            <a:avLst/>
          </a:prstGeom>
          <a:noFill/>
          <a:ln w="95250" cap="flat" cmpd="sng">
            <a:solidFill>
              <a:srgbClr val="8193AC"/>
            </a:solidFill>
            <a:prstDash val="solid"/>
            <a:round/>
            <a:headEnd type="none" w="sm" len="sm"/>
            <a:tailEnd type="none" w="sm" len="sm"/>
          </a:ln>
        </p:spPr>
      </p:cxnSp>
      <p:grpSp>
        <p:nvGrpSpPr>
          <p:cNvPr id="578" name="Google Shape;578;p42"/>
          <p:cNvGrpSpPr/>
          <p:nvPr/>
        </p:nvGrpSpPr>
        <p:grpSpPr>
          <a:xfrm>
            <a:off x="11125819" y="6630070"/>
            <a:ext cx="2229333" cy="2229333"/>
            <a:chOff x="0" y="0"/>
            <a:chExt cx="812800" cy="812800"/>
          </a:xfrm>
        </p:grpSpPr>
        <p:sp>
          <p:nvSpPr>
            <p:cNvPr id="579" name="Google Shape;579;p4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581" name="Google Shape;581;p42"/>
          <p:cNvCxnSpPr>
            <a:endCxn id="582" idx="0"/>
          </p:cNvCxnSpPr>
          <p:nvPr/>
        </p:nvCxnSpPr>
        <p:spPr>
          <a:xfrm>
            <a:off x="13498816" y="3646054"/>
            <a:ext cx="8100" cy="717600"/>
          </a:xfrm>
          <a:prstGeom prst="straightConnector1">
            <a:avLst/>
          </a:prstGeom>
          <a:noFill/>
          <a:ln w="95250" cap="flat" cmpd="sng">
            <a:solidFill>
              <a:srgbClr val="8193AC"/>
            </a:solidFill>
            <a:prstDash val="solid"/>
            <a:round/>
            <a:headEnd type="none" w="sm" len="sm"/>
            <a:tailEnd type="none" w="sm" len="sm"/>
          </a:ln>
        </p:spPr>
      </p:cxnSp>
      <p:grpSp>
        <p:nvGrpSpPr>
          <p:cNvPr id="583" name="Google Shape;583;p42"/>
          <p:cNvGrpSpPr/>
          <p:nvPr/>
        </p:nvGrpSpPr>
        <p:grpSpPr>
          <a:xfrm>
            <a:off x="12411900" y="4312325"/>
            <a:ext cx="2190032" cy="2190032"/>
            <a:chOff x="0" y="0"/>
            <a:chExt cx="812800" cy="812800"/>
          </a:xfrm>
        </p:grpSpPr>
        <p:sp>
          <p:nvSpPr>
            <p:cNvPr id="584" name="Google Shape;584;p4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9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85" name="Google Shape;585;p42"/>
          <p:cNvGrpSpPr/>
          <p:nvPr/>
        </p:nvGrpSpPr>
        <p:grpSpPr>
          <a:xfrm>
            <a:off x="-1523931" y="217838"/>
            <a:ext cx="10750702" cy="1740381"/>
            <a:chOff x="0" y="-57150"/>
            <a:chExt cx="2831442" cy="458369"/>
          </a:xfrm>
        </p:grpSpPr>
        <p:sp>
          <p:nvSpPr>
            <p:cNvPr id="586" name="Google Shape;586;p42"/>
            <p:cNvSpPr/>
            <p:nvPr/>
          </p:nvSpPr>
          <p:spPr>
            <a:xfrm>
              <a:off x="0" y="0"/>
              <a:ext cx="2831442" cy="401219"/>
            </a:xfrm>
            <a:custGeom>
              <a:avLst/>
              <a:gdLst/>
              <a:ahLst/>
              <a:cxnLst/>
              <a:rect l="l" t="t" r="r" b="b"/>
              <a:pathLst>
                <a:path w="2831442" h="401219" extrusionOk="0">
                  <a:moveTo>
                    <a:pt x="65532" y="0"/>
                  </a:moveTo>
                  <a:lnTo>
                    <a:pt x="2765909" y="0"/>
                  </a:lnTo>
                  <a:cubicBezTo>
                    <a:pt x="2802102" y="0"/>
                    <a:pt x="2831442" y="29340"/>
                    <a:pt x="2831442" y="65532"/>
                  </a:cubicBezTo>
                  <a:lnTo>
                    <a:pt x="2831442" y="335687"/>
                  </a:lnTo>
                  <a:cubicBezTo>
                    <a:pt x="2831442" y="353067"/>
                    <a:pt x="2824538" y="369735"/>
                    <a:pt x="2812248" y="382025"/>
                  </a:cubicBezTo>
                  <a:cubicBezTo>
                    <a:pt x="2799958" y="394315"/>
                    <a:pt x="2783290" y="401219"/>
                    <a:pt x="2765909" y="401219"/>
                  </a:cubicBezTo>
                  <a:lnTo>
                    <a:pt x="65532" y="401219"/>
                  </a:lnTo>
                  <a:cubicBezTo>
                    <a:pt x="29340" y="401219"/>
                    <a:pt x="0" y="371879"/>
                    <a:pt x="0" y="335687"/>
                  </a:cubicBezTo>
                  <a:lnTo>
                    <a:pt x="0" y="65532"/>
                  </a:lnTo>
                  <a:cubicBezTo>
                    <a:pt x="0" y="48152"/>
                    <a:pt x="6904" y="31484"/>
                    <a:pt x="19194" y="19194"/>
                  </a:cubicBezTo>
                  <a:cubicBezTo>
                    <a:pt x="31484" y="6904"/>
                    <a:pt x="48152" y="0"/>
                    <a:pt x="65532"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2"/>
            <p:cNvSpPr txBox="1"/>
            <p:nvPr/>
          </p:nvSpPr>
          <p:spPr>
            <a:xfrm>
              <a:off x="0" y="-57150"/>
              <a:ext cx="2831442" cy="4583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88" name="Google Shape;588;p42"/>
          <p:cNvSpPr/>
          <p:nvPr/>
        </p:nvSpPr>
        <p:spPr>
          <a:xfrm>
            <a:off x="12781667" y="4664925"/>
            <a:ext cx="1355248" cy="1484834"/>
          </a:xfrm>
          <a:custGeom>
            <a:avLst/>
            <a:gdLst/>
            <a:ahLst/>
            <a:cxnLst/>
            <a:rect l="l" t="t" r="r" b="b"/>
            <a:pathLst>
              <a:path w="1355248" h="1484834" extrusionOk="0">
                <a:moveTo>
                  <a:pt x="0" y="0"/>
                </a:moveTo>
                <a:lnTo>
                  <a:pt x="1355249" y="0"/>
                </a:lnTo>
                <a:lnTo>
                  <a:pt x="1355249" y="1484834"/>
                </a:lnTo>
                <a:lnTo>
                  <a:pt x="0" y="1484834"/>
                </a:lnTo>
                <a:lnTo>
                  <a:pt x="0" y="0"/>
                </a:lnTo>
                <a:close/>
              </a:path>
            </a:pathLst>
          </a:custGeom>
          <a:blipFill rotWithShape="1">
            <a:blip r:embed="rId4">
              <a:alphaModFix/>
            </a:blip>
            <a:stretch>
              <a:fillRect/>
            </a:stretch>
          </a:blipFill>
          <a:ln>
            <a:noFill/>
          </a:ln>
        </p:spPr>
        <p:txBody>
          <a:bodyPr/>
          <a:lstStyle/>
          <a:p>
            <a:endParaRPr lang="en-US"/>
          </a:p>
        </p:txBody>
      </p:sp>
      <p:sp>
        <p:nvSpPr>
          <p:cNvPr id="589" name="Google Shape;589;p42"/>
          <p:cNvSpPr txBox="1"/>
          <p:nvPr/>
        </p:nvSpPr>
        <p:spPr>
          <a:xfrm>
            <a:off x="9942198" y="4657213"/>
            <a:ext cx="1875958" cy="283259"/>
          </a:xfrm>
          <a:prstGeom prst="rect">
            <a:avLst/>
          </a:prstGeom>
          <a:noFill/>
          <a:ln>
            <a:noFill/>
          </a:ln>
        </p:spPr>
        <p:txBody>
          <a:bodyPr spcFirstLastPara="1" wrap="square" lIns="0" tIns="0" rIns="0" bIns="0" anchor="t" anchorCtr="0">
            <a:spAutoFit/>
          </a:bodyPr>
          <a:lstStyle/>
          <a:p>
            <a:pPr marL="0" marR="0" lvl="0" indent="0" algn="ctr" rtl="0">
              <a:lnSpc>
                <a:spcPct val="139987"/>
              </a:lnSpc>
              <a:spcBef>
                <a:spcPts val="0"/>
              </a:spcBef>
              <a:spcAft>
                <a:spcPts val="0"/>
              </a:spcAft>
              <a:buNone/>
            </a:pPr>
            <a:r>
              <a:rPr lang="en-US" sz="1598" b="1" i="0" u="none" strike="noStrike" cap="none">
                <a:solidFill>
                  <a:srgbClr val="8193AC"/>
                </a:solidFill>
                <a:latin typeface="Poppins"/>
                <a:ea typeface="Poppins"/>
                <a:cs typeface="Poppins"/>
                <a:sym typeface="Poppins"/>
              </a:rPr>
              <a:t>SPORTSMANSHIP</a:t>
            </a:r>
            <a:endParaRPr/>
          </a:p>
        </p:txBody>
      </p:sp>
      <p:sp>
        <p:nvSpPr>
          <p:cNvPr id="590" name="Google Shape;590;p42"/>
          <p:cNvSpPr txBox="1"/>
          <p:nvPr/>
        </p:nvSpPr>
        <p:spPr>
          <a:xfrm>
            <a:off x="346657" y="777237"/>
            <a:ext cx="8450700" cy="846300"/>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499" b="1" i="0" u="none" strike="noStrike" cap="none">
                <a:solidFill>
                  <a:srgbClr val="8193AC"/>
                </a:solidFill>
                <a:latin typeface="League Spartan"/>
                <a:ea typeface="League Spartan"/>
                <a:cs typeface="League Spartan"/>
                <a:sym typeface="League Spartan"/>
              </a:rPr>
              <a:t>COMMON OUTCOMES</a:t>
            </a:r>
            <a:endParaRPr/>
          </a:p>
        </p:txBody>
      </p:sp>
      <p:sp>
        <p:nvSpPr>
          <p:cNvPr id="591" name="Google Shape;591;p42"/>
          <p:cNvSpPr txBox="1"/>
          <p:nvPr/>
        </p:nvSpPr>
        <p:spPr>
          <a:xfrm>
            <a:off x="346650" y="2191325"/>
            <a:ext cx="10584300" cy="5581200"/>
          </a:xfrm>
          <a:prstGeom prst="rect">
            <a:avLst/>
          </a:prstGeom>
          <a:noFill/>
          <a:ln>
            <a:noFill/>
          </a:ln>
        </p:spPr>
        <p:txBody>
          <a:bodyPr spcFirstLastPara="1" wrap="square" lIns="0" tIns="0" rIns="0" bIns="0" anchor="t" anchorCtr="0">
            <a:spAutoFit/>
          </a:bodyPr>
          <a:lstStyle/>
          <a:p>
            <a:pPr marL="552112" marR="0" lvl="1" indent="-266086" algn="just" rtl="0">
              <a:lnSpc>
                <a:spcPct val="140007"/>
              </a:lnSpc>
              <a:spcBef>
                <a:spcPts val="0"/>
              </a:spcBef>
              <a:spcAft>
                <a:spcPts val="0"/>
              </a:spcAft>
              <a:buClr>
                <a:schemeClr val="dk2"/>
              </a:buClr>
              <a:buSzPts val="2400"/>
              <a:buFont typeface="League Spartan Medium"/>
              <a:buChar char="•"/>
            </a:pPr>
            <a:r>
              <a:rPr lang="en-US" sz="2400" i="0" u="none" strike="noStrike" cap="none">
                <a:solidFill>
                  <a:schemeClr val="dk2"/>
                </a:solidFill>
                <a:latin typeface="League Spartan Medium"/>
                <a:ea typeface="League Spartan Medium"/>
                <a:cs typeface="League Spartan Medium"/>
                <a:sym typeface="League Spartan Medium"/>
              </a:rPr>
              <a:t>Learn sportsmanship to win humbly and graciously and to lose with dignity.</a:t>
            </a:r>
            <a:endParaRPr sz="2400">
              <a:solidFill>
                <a:schemeClr val="dk2"/>
              </a:solidFill>
              <a:latin typeface="League Spartan Medium"/>
              <a:ea typeface="League Spartan Medium"/>
              <a:cs typeface="League Spartan Medium"/>
              <a:sym typeface="League Spartan Medium"/>
            </a:endParaRPr>
          </a:p>
          <a:p>
            <a:pPr marL="552112" marR="0" lvl="1" indent="-266086" algn="just" rtl="0">
              <a:lnSpc>
                <a:spcPct val="140007"/>
              </a:lnSpc>
              <a:spcBef>
                <a:spcPts val="0"/>
              </a:spcBef>
              <a:spcAft>
                <a:spcPts val="0"/>
              </a:spcAft>
              <a:buClr>
                <a:schemeClr val="dk2"/>
              </a:buClr>
              <a:buSzPts val="2400"/>
              <a:buFont typeface="League Spartan Medium"/>
              <a:buChar char="•"/>
            </a:pPr>
            <a:r>
              <a:rPr lang="en-US" sz="2400" i="0" u="none" strike="noStrike" cap="none">
                <a:solidFill>
                  <a:schemeClr val="dk2"/>
                </a:solidFill>
                <a:latin typeface="League Spartan Medium"/>
                <a:ea typeface="League Spartan Medium"/>
                <a:cs typeface="League Spartan Medium"/>
                <a:sym typeface="League Spartan Medium"/>
              </a:rPr>
              <a:t>Model integrity through playing by the rules.</a:t>
            </a:r>
            <a:endParaRPr sz="2400">
              <a:solidFill>
                <a:schemeClr val="dk2"/>
              </a:solidFill>
              <a:latin typeface="League Spartan Medium"/>
              <a:ea typeface="League Spartan Medium"/>
              <a:cs typeface="League Spartan Medium"/>
              <a:sym typeface="League Spartan Medium"/>
            </a:endParaRPr>
          </a:p>
          <a:p>
            <a:pPr marL="552112" marR="0" lvl="1" indent="-266086" algn="just" rtl="0">
              <a:lnSpc>
                <a:spcPct val="140007"/>
              </a:lnSpc>
              <a:spcBef>
                <a:spcPts val="0"/>
              </a:spcBef>
              <a:spcAft>
                <a:spcPts val="0"/>
              </a:spcAft>
              <a:buClr>
                <a:schemeClr val="dk2"/>
              </a:buClr>
              <a:buSzPts val="2400"/>
              <a:buFont typeface="League Spartan Medium"/>
              <a:buChar char="•"/>
            </a:pPr>
            <a:r>
              <a:rPr lang="en-US" sz="2400" i="0" u="none" strike="noStrike" cap="none">
                <a:solidFill>
                  <a:schemeClr val="dk2"/>
                </a:solidFill>
                <a:latin typeface="League Spartan Medium"/>
                <a:ea typeface="League Spartan Medium"/>
                <a:cs typeface="League Spartan Medium"/>
                <a:sym typeface="League Spartan Medium"/>
              </a:rPr>
              <a:t>Use teamwork in order to contribute to a greater goal in which the athlete places the team’s success or recognition before that of an individual.</a:t>
            </a:r>
            <a:endParaRPr sz="2400">
              <a:solidFill>
                <a:schemeClr val="dk2"/>
              </a:solidFill>
              <a:latin typeface="League Spartan Medium"/>
              <a:ea typeface="League Spartan Medium"/>
              <a:cs typeface="League Spartan Medium"/>
              <a:sym typeface="League Spartan Medium"/>
            </a:endParaRPr>
          </a:p>
          <a:p>
            <a:pPr marL="552112" marR="0" lvl="1" indent="-266086" algn="just" rtl="0">
              <a:lnSpc>
                <a:spcPct val="140007"/>
              </a:lnSpc>
              <a:spcBef>
                <a:spcPts val="0"/>
              </a:spcBef>
              <a:spcAft>
                <a:spcPts val="0"/>
              </a:spcAft>
              <a:buClr>
                <a:schemeClr val="dk2"/>
              </a:buClr>
              <a:buSzPts val="2400"/>
              <a:buFont typeface="League Spartan Medium"/>
              <a:buChar char="•"/>
            </a:pPr>
            <a:r>
              <a:rPr lang="en-US" sz="2400" i="0" u="none" strike="noStrike" cap="none">
                <a:solidFill>
                  <a:schemeClr val="dk2"/>
                </a:solidFill>
                <a:latin typeface="League Spartan Medium"/>
                <a:ea typeface="League Spartan Medium"/>
                <a:cs typeface="League Spartan Medium"/>
                <a:sym typeface="League Spartan Medium"/>
              </a:rPr>
              <a:t>Reach out to assist teammates, which translates into helping others </a:t>
            </a:r>
            <a:endParaRPr sz="2400" i="0" u="none" strike="noStrike" cap="none">
              <a:solidFill>
                <a:schemeClr val="dk2"/>
              </a:solidFill>
              <a:latin typeface="League Spartan Medium"/>
              <a:ea typeface="League Spartan Medium"/>
              <a:cs typeface="League Spartan Medium"/>
              <a:sym typeface="League Spartan Medium"/>
            </a:endParaRPr>
          </a:p>
          <a:p>
            <a:pPr marL="914400" marR="0" lvl="0" indent="0" algn="just" rtl="0">
              <a:lnSpc>
                <a:spcPct val="140007"/>
              </a:lnSpc>
              <a:spcBef>
                <a:spcPts val="0"/>
              </a:spcBef>
              <a:spcAft>
                <a:spcPts val="0"/>
              </a:spcAft>
              <a:buNone/>
            </a:pPr>
            <a:r>
              <a:rPr lang="en-US" sz="2400" i="0" u="none" strike="noStrike" cap="none">
                <a:solidFill>
                  <a:schemeClr val="dk2"/>
                </a:solidFill>
                <a:latin typeface="League Spartan Medium"/>
                <a:ea typeface="League Spartan Medium"/>
                <a:cs typeface="League Spartan Medium"/>
                <a:sym typeface="League Spartan Medium"/>
              </a:rPr>
              <a:t>around them in life and contributing to the community.</a:t>
            </a:r>
            <a:endParaRPr sz="2400">
              <a:solidFill>
                <a:schemeClr val="dk2"/>
              </a:solidFill>
              <a:latin typeface="League Spartan Medium"/>
              <a:ea typeface="League Spartan Medium"/>
              <a:cs typeface="League Spartan Medium"/>
              <a:sym typeface="League Spartan Medium"/>
            </a:endParaRPr>
          </a:p>
          <a:p>
            <a:pPr marL="552112" marR="0" lvl="1" indent="-266086" algn="just" rtl="0">
              <a:lnSpc>
                <a:spcPct val="140007"/>
              </a:lnSpc>
              <a:spcBef>
                <a:spcPts val="0"/>
              </a:spcBef>
              <a:spcAft>
                <a:spcPts val="0"/>
              </a:spcAft>
              <a:buClr>
                <a:schemeClr val="dk2"/>
              </a:buClr>
              <a:buSzPts val="2400"/>
              <a:buFont typeface="League Spartan Medium"/>
              <a:buChar char="•"/>
            </a:pPr>
            <a:r>
              <a:rPr lang="en-US" sz="2400" i="0" u="none" strike="noStrike" cap="none">
                <a:solidFill>
                  <a:schemeClr val="dk2"/>
                </a:solidFill>
                <a:latin typeface="League Spartan Medium"/>
                <a:ea typeface="League Spartan Medium"/>
                <a:cs typeface="League Spartan Medium"/>
                <a:sym typeface="League Spartan Medium"/>
              </a:rPr>
              <a:t>Develop perseverance and the ability to bounce back from defeats.</a:t>
            </a:r>
            <a:endParaRPr sz="2400">
              <a:solidFill>
                <a:schemeClr val="dk2"/>
              </a:solidFill>
              <a:latin typeface="League Spartan Medium"/>
              <a:ea typeface="League Spartan Medium"/>
              <a:cs typeface="League Spartan Medium"/>
              <a:sym typeface="League Spartan Medium"/>
            </a:endParaRPr>
          </a:p>
          <a:p>
            <a:pPr marL="552112" marR="0" lvl="1" indent="-266086" algn="just" rtl="0">
              <a:lnSpc>
                <a:spcPct val="140007"/>
              </a:lnSpc>
              <a:spcBef>
                <a:spcPts val="0"/>
              </a:spcBef>
              <a:spcAft>
                <a:spcPts val="0"/>
              </a:spcAft>
              <a:buClr>
                <a:schemeClr val="dk2"/>
              </a:buClr>
              <a:buSzPts val="2400"/>
              <a:buFont typeface="League Spartan Medium"/>
              <a:buChar char="•"/>
            </a:pPr>
            <a:r>
              <a:rPr lang="en-US" sz="2400" i="0" u="none" strike="noStrike" cap="none">
                <a:solidFill>
                  <a:schemeClr val="dk2"/>
                </a:solidFill>
                <a:latin typeface="League Spartan Medium"/>
                <a:ea typeface="League Spartan Medium"/>
                <a:cs typeface="League Spartan Medium"/>
                <a:sym typeface="League Spartan Medium"/>
              </a:rPr>
              <a:t>Incorporate goal-setting learned through athletics into their approach to life.</a:t>
            </a:r>
            <a:endParaRPr sz="2400">
              <a:solidFill>
                <a:schemeClr val="dk2"/>
              </a:solidFill>
              <a:latin typeface="League Spartan Medium"/>
              <a:ea typeface="League Spartan Medium"/>
              <a:cs typeface="League Spartan Medium"/>
              <a:sym typeface="League Spartan Medium"/>
            </a:endParaRPr>
          </a:p>
          <a:p>
            <a:pPr marL="552112" marR="0" lvl="1" indent="-266086" algn="just" rtl="0">
              <a:lnSpc>
                <a:spcPct val="140007"/>
              </a:lnSpc>
              <a:spcBef>
                <a:spcPts val="0"/>
              </a:spcBef>
              <a:spcAft>
                <a:spcPts val="0"/>
              </a:spcAft>
              <a:buClr>
                <a:schemeClr val="dk2"/>
              </a:buClr>
              <a:buSzPts val="2400"/>
              <a:buFont typeface="League Spartan Medium"/>
              <a:buChar char="•"/>
            </a:pPr>
            <a:r>
              <a:rPr lang="en-US" sz="2400" i="0" u="none" strike="noStrike" cap="none">
                <a:solidFill>
                  <a:schemeClr val="dk2"/>
                </a:solidFill>
                <a:latin typeface="League Spartan Medium"/>
                <a:ea typeface="League Spartan Medium"/>
                <a:cs typeface="League Spartan Medium"/>
                <a:sym typeface="League Spartan Medium"/>
              </a:rPr>
              <a:t>Develop a solid work ethic that emphasizes preparation and effort.</a:t>
            </a:r>
            <a:endParaRPr sz="2400">
              <a:solidFill>
                <a:schemeClr val="dk2"/>
              </a:solidFill>
              <a:latin typeface="League Spartan Medium"/>
              <a:ea typeface="League Spartan Medium"/>
              <a:cs typeface="League Spartan Medium"/>
              <a:sym typeface="League Spartan Medium"/>
            </a:endParaRPr>
          </a:p>
          <a:p>
            <a:pPr marL="552112" marR="0" lvl="1" indent="-266086" algn="just" rtl="0">
              <a:lnSpc>
                <a:spcPct val="140007"/>
              </a:lnSpc>
              <a:spcBef>
                <a:spcPts val="0"/>
              </a:spcBef>
              <a:spcAft>
                <a:spcPts val="0"/>
              </a:spcAft>
              <a:buClr>
                <a:schemeClr val="dk2"/>
              </a:buClr>
              <a:buSzPts val="2400"/>
              <a:buFont typeface="League Spartan Medium"/>
              <a:buChar char="•"/>
            </a:pPr>
            <a:r>
              <a:rPr lang="en-US" sz="2400" i="0" u="none" strike="noStrike" cap="none">
                <a:solidFill>
                  <a:schemeClr val="dk2"/>
                </a:solidFill>
                <a:latin typeface="League Spartan Medium"/>
                <a:ea typeface="League Spartan Medium"/>
                <a:cs typeface="League Spartan Medium"/>
                <a:sym typeface="League Spartan Medium"/>
              </a:rPr>
              <a:t>HAVE FUN!!!</a:t>
            </a:r>
            <a:endParaRPr sz="2400">
              <a:solidFill>
                <a:schemeClr val="dk2"/>
              </a:solidFill>
              <a:latin typeface="League Spartan Medium"/>
              <a:ea typeface="League Spartan Medium"/>
              <a:cs typeface="League Spartan Medium"/>
              <a:sym typeface="League Spartan Medium"/>
            </a:endParaRPr>
          </a:p>
          <a:p>
            <a:pPr marL="0" marR="0" lvl="0" indent="0" algn="just" rtl="0">
              <a:lnSpc>
                <a:spcPct val="137856"/>
              </a:lnSpc>
              <a:spcBef>
                <a:spcPts val="0"/>
              </a:spcBef>
              <a:spcAft>
                <a:spcPts val="0"/>
              </a:spcAft>
              <a:buNone/>
            </a:pPr>
            <a:endParaRPr sz="2657" b="0" i="0" u="none" strike="noStrike" cap="none">
              <a:solidFill>
                <a:srgbClr val="345970"/>
              </a:solidFill>
              <a:latin typeface="Poppins"/>
              <a:ea typeface="Poppins"/>
              <a:cs typeface="Poppins"/>
              <a:sym typeface="Poppins"/>
            </a:endParaRPr>
          </a:p>
        </p:txBody>
      </p:sp>
      <p:sp>
        <p:nvSpPr>
          <p:cNvPr id="592" name="Google Shape;592;p42"/>
          <p:cNvSpPr txBox="1"/>
          <p:nvPr/>
        </p:nvSpPr>
        <p:spPr>
          <a:xfrm>
            <a:off x="12411300" y="2344747"/>
            <a:ext cx="2229300" cy="430800"/>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2798" b="1">
                <a:solidFill>
                  <a:srgbClr val="8193AC"/>
                </a:solidFill>
                <a:latin typeface="Poppins"/>
                <a:ea typeface="Poppins"/>
                <a:cs typeface="Poppins"/>
                <a:sym typeface="Poppins"/>
              </a:rPr>
              <a:t>INTEGRITY</a:t>
            </a:r>
            <a:endParaRPr/>
          </a:p>
        </p:txBody>
      </p:sp>
      <p:sp>
        <p:nvSpPr>
          <p:cNvPr id="593" name="Google Shape;593;p42"/>
          <p:cNvSpPr txBox="1"/>
          <p:nvPr/>
        </p:nvSpPr>
        <p:spPr>
          <a:xfrm>
            <a:off x="15501777" y="4611180"/>
            <a:ext cx="1623600" cy="322800"/>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None/>
            </a:pPr>
            <a:r>
              <a:rPr lang="en-US" sz="2098" b="1" i="0" u="none" strike="noStrike" cap="none">
                <a:solidFill>
                  <a:srgbClr val="8193AC"/>
                </a:solidFill>
                <a:latin typeface="Poppins"/>
                <a:ea typeface="Poppins"/>
                <a:cs typeface="Poppins"/>
                <a:sym typeface="Poppins"/>
              </a:rPr>
              <a:t>TEAMWORK</a:t>
            </a:r>
            <a:endParaRPr/>
          </a:p>
        </p:txBody>
      </p:sp>
      <p:sp>
        <p:nvSpPr>
          <p:cNvPr id="594" name="Google Shape;594;p42"/>
          <p:cNvSpPr txBox="1"/>
          <p:nvPr/>
        </p:nvSpPr>
        <p:spPr>
          <a:xfrm>
            <a:off x="14278848" y="7463238"/>
            <a:ext cx="1945500" cy="307500"/>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1998" b="1" i="0" u="none" strike="noStrike" cap="none">
                <a:solidFill>
                  <a:srgbClr val="8193AC"/>
                </a:solidFill>
                <a:latin typeface="Poppins"/>
                <a:ea typeface="Poppins"/>
                <a:cs typeface="Poppins"/>
                <a:sym typeface="Poppins"/>
              </a:rPr>
              <a:t>GOAL-SETTING</a:t>
            </a:r>
            <a:endParaRPr sz="600"/>
          </a:p>
        </p:txBody>
      </p:sp>
      <p:sp>
        <p:nvSpPr>
          <p:cNvPr id="595" name="Google Shape;595;p42"/>
          <p:cNvSpPr txBox="1"/>
          <p:nvPr/>
        </p:nvSpPr>
        <p:spPr>
          <a:xfrm>
            <a:off x="11326695" y="7559874"/>
            <a:ext cx="1827582" cy="309294"/>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1698" b="1" i="0" u="none" strike="noStrike" cap="none">
                <a:solidFill>
                  <a:srgbClr val="8193AC"/>
                </a:solidFill>
                <a:latin typeface="Poppins"/>
                <a:ea typeface="Poppins"/>
                <a:cs typeface="Poppins"/>
                <a:sym typeface="Poppins"/>
              </a:rPr>
              <a:t>PERSEVERANCE </a:t>
            </a:r>
            <a:endParaRPr/>
          </a:p>
        </p:txBody>
      </p:sp>
      <p:grpSp>
        <p:nvGrpSpPr>
          <p:cNvPr id="596" name="Google Shape;596;p42"/>
          <p:cNvGrpSpPr/>
          <p:nvPr/>
        </p:nvGrpSpPr>
        <p:grpSpPr>
          <a:xfrm>
            <a:off x="-499604" y="9547287"/>
            <a:ext cx="19491312" cy="1231146"/>
            <a:chOff x="0" y="-57150"/>
            <a:chExt cx="5133514" cy="324253"/>
          </a:xfrm>
        </p:grpSpPr>
        <p:sp>
          <p:nvSpPr>
            <p:cNvPr id="597" name="Google Shape;597;p42"/>
            <p:cNvSpPr/>
            <p:nvPr/>
          </p:nvSpPr>
          <p:spPr>
            <a:xfrm>
              <a:off x="0" y="0"/>
              <a:ext cx="5133514" cy="267103"/>
            </a:xfrm>
            <a:custGeom>
              <a:avLst/>
              <a:gdLst/>
              <a:ahLst/>
              <a:cxnLst/>
              <a:rect l="l" t="t" r="r" b="b"/>
              <a:pathLst>
                <a:path w="5133514" h="267103" extrusionOk="0">
                  <a:moveTo>
                    <a:pt x="0" y="0"/>
                  </a:moveTo>
                  <a:lnTo>
                    <a:pt x="5133514" y="0"/>
                  </a:lnTo>
                  <a:lnTo>
                    <a:pt x="5133514" y="267103"/>
                  </a:lnTo>
                  <a:lnTo>
                    <a:pt x="0" y="267103"/>
                  </a:lnTo>
                  <a:close/>
                </a:path>
              </a:pathLst>
            </a:custGeom>
            <a:solidFill>
              <a:srgbClr val="213E6E"/>
            </a:solidFill>
            <a:ln>
              <a:noFill/>
            </a:ln>
          </p:spPr>
          <p:txBody>
            <a:bodyPr/>
            <a:lstStyle/>
            <a:p>
              <a:endParaRPr lang="en-US"/>
            </a:p>
          </p:txBody>
        </p:sp>
        <p:sp>
          <p:nvSpPr>
            <p:cNvPr id="598" name="Google Shape;598;p42"/>
            <p:cNvSpPr txBox="1"/>
            <p:nvPr/>
          </p:nvSpPr>
          <p:spPr>
            <a:xfrm>
              <a:off x="0" y="-57150"/>
              <a:ext cx="5133514" cy="32425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99" name="Google Shape;599;p42"/>
          <p:cNvSpPr/>
          <p:nvPr/>
        </p:nvSpPr>
        <p:spPr>
          <a:xfrm rot="10800000">
            <a:off x="15701504" y="5868349"/>
            <a:ext cx="3840627" cy="5012238"/>
          </a:xfrm>
          <a:custGeom>
            <a:avLst/>
            <a:gdLst/>
            <a:ahLst/>
            <a:cxnLst/>
            <a:rect l="l" t="t" r="r" b="b"/>
            <a:pathLst>
              <a:path w="3840627" h="5012238" extrusionOk="0">
                <a:moveTo>
                  <a:pt x="3840627" y="5012238"/>
                </a:moveTo>
                <a:lnTo>
                  <a:pt x="0" y="5012238"/>
                </a:lnTo>
                <a:lnTo>
                  <a:pt x="0" y="0"/>
                </a:lnTo>
                <a:lnTo>
                  <a:pt x="3840627" y="0"/>
                </a:lnTo>
                <a:lnTo>
                  <a:pt x="3840627" y="5012238"/>
                </a:lnTo>
                <a:close/>
              </a:path>
            </a:pathLst>
          </a:custGeom>
          <a:blipFill rotWithShape="1">
            <a:blip r:embed="rId5">
              <a:alphaModFix/>
            </a:blip>
            <a:stretch>
              <a:fillRect/>
            </a:stretch>
          </a:blipFill>
          <a:ln>
            <a:noFill/>
          </a:ln>
        </p:spPr>
        <p:txBody>
          <a:bodyPr/>
          <a:lstStyle/>
          <a:p>
            <a:endParaRPr lang="en-US"/>
          </a:p>
        </p:txBody>
      </p:sp>
      <p:sp>
        <p:nvSpPr>
          <p:cNvPr id="600" name="Google Shape;600;p42"/>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6">
              <a:alphaModFix/>
            </a:blip>
            <a:stretch>
              <a:fillRect/>
            </a:stretch>
          </a:blipFill>
          <a:ln>
            <a:noFill/>
          </a:ln>
        </p:spPr>
        <p:txBody>
          <a:bodyPr/>
          <a:lstStyle/>
          <a:p>
            <a:endParaRPr lang="en-US"/>
          </a:p>
        </p:txBody>
      </p:sp>
      <p:sp>
        <p:nvSpPr>
          <p:cNvPr id="601" name="Google Shape;601;p42"/>
          <p:cNvSpPr txBox="1"/>
          <p:nvPr/>
        </p:nvSpPr>
        <p:spPr>
          <a:xfrm>
            <a:off x="3890425" y="7855025"/>
            <a:ext cx="6527700" cy="846300"/>
          </a:xfrm>
          <a:prstGeom prst="rect">
            <a:avLst/>
          </a:prstGeom>
          <a:noFill/>
          <a:ln>
            <a:noFill/>
          </a:ln>
        </p:spPr>
        <p:txBody>
          <a:bodyPr spcFirstLastPara="1" wrap="square" lIns="91425" tIns="91425" rIns="91425" bIns="91425" anchor="t" anchorCtr="0">
            <a:noAutofit/>
          </a:bodyPr>
          <a:lstStyle/>
          <a:p>
            <a:pPr marL="0" lvl="0" indent="0" algn="r" rtl="0">
              <a:lnSpc>
                <a:spcPct val="114705"/>
              </a:lnSpc>
              <a:spcBef>
                <a:spcPts val="0"/>
              </a:spcBef>
              <a:spcAft>
                <a:spcPts val="0"/>
              </a:spcAft>
              <a:buClr>
                <a:schemeClr val="dk1"/>
              </a:buClr>
              <a:buSzPts val="1100"/>
              <a:buFont typeface="Arial"/>
              <a:buNone/>
            </a:pPr>
            <a:r>
              <a:rPr lang="en-US" sz="2100">
                <a:solidFill>
                  <a:srgbClr val="CB2C26"/>
                </a:solidFill>
                <a:highlight>
                  <a:srgbClr val="FFFFFF"/>
                </a:highlight>
              </a:rPr>
              <a:t>Defining Education-based Activity Programs</a:t>
            </a:r>
            <a:endParaRPr sz="2100">
              <a:solidFill>
                <a:srgbClr val="CB2C26"/>
              </a:solidFill>
              <a:highlight>
                <a:srgbClr val="FFFFFF"/>
              </a:highlight>
            </a:endParaRPr>
          </a:p>
          <a:p>
            <a:pPr marL="0" lvl="0" indent="0" algn="r" rtl="0">
              <a:lnSpc>
                <a:spcPct val="116666"/>
              </a:lnSpc>
              <a:spcBef>
                <a:spcPts val="0"/>
              </a:spcBef>
              <a:spcAft>
                <a:spcPts val="0"/>
              </a:spcAft>
              <a:buClr>
                <a:schemeClr val="dk1"/>
              </a:buClr>
              <a:buSzPts val="1100"/>
              <a:buFont typeface="Arial"/>
              <a:buNone/>
            </a:pPr>
            <a:r>
              <a:rPr lang="en-US" sz="1200">
                <a:solidFill>
                  <a:srgbClr val="5F5B61"/>
                </a:solidFill>
                <a:highlight>
                  <a:srgbClr val="FFFFFF"/>
                </a:highlight>
              </a:rPr>
              <a:t>By Bob Gardner on September 23, 2015</a:t>
            </a:r>
            <a:endParaRPr sz="1200">
              <a:solidFill>
                <a:srgbClr val="5F5B61"/>
              </a:solidFill>
              <a:highlight>
                <a:srgbClr val="FFFFFF"/>
              </a:highlight>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58" b="-9257"/>
            </a:stretch>
          </a:blipFill>
          <a:ln>
            <a:noFill/>
          </a:ln>
        </p:spPr>
        <p:txBody>
          <a:bodyPr/>
          <a:lstStyle/>
          <a:p>
            <a:endParaRPr lang="en-US"/>
          </a:p>
        </p:txBody>
      </p:sp>
      <p:grpSp>
        <p:nvGrpSpPr>
          <p:cNvPr id="607" name="Google Shape;607;p43"/>
          <p:cNvGrpSpPr/>
          <p:nvPr/>
        </p:nvGrpSpPr>
        <p:grpSpPr>
          <a:xfrm rot="1663362">
            <a:off x="11940687" y="122759"/>
            <a:ext cx="9582641" cy="14388380"/>
            <a:chOff x="0" y="-57150"/>
            <a:chExt cx="2523823" cy="3789532"/>
          </a:xfrm>
        </p:grpSpPr>
        <p:sp>
          <p:nvSpPr>
            <p:cNvPr id="608" name="Google Shape;608;p43"/>
            <p:cNvSpPr/>
            <p:nvPr/>
          </p:nvSpPr>
          <p:spPr>
            <a:xfrm>
              <a:off x="0" y="0"/>
              <a:ext cx="2523823" cy="3732382"/>
            </a:xfrm>
            <a:custGeom>
              <a:avLst/>
              <a:gdLst/>
              <a:ahLst/>
              <a:cxnLst/>
              <a:rect l="l" t="t" r="r" b="b"/>
              <a:pathLst>
                <a:path w="2523823" h="3732382" extrusionOk="0">
                  <a:moveTo>
                    <a:pt x="0" y="0"/>
                  </a:moveTo>
                  <a:lnTo>
                    <a:pt x="2523823" y="0"/>
                  </a:lnTo>
                  <a:lnTo>
                    <a:pt x="2523823" y="3732382"/>
                  </a:lnTo>
                  <a:lnTo>
                    <a:pt x="0" y="3732382"/>
                  </a:lnTo>
                  <a:close/>
                </a:path>
              </a:pathLst>
            </a:custGeom>
            <a:solidFill>
              <a:srgbClr val="8193AC"/>
            </a:solidFill>
            <a:ln>
              <a:noFill/>
            </a:ln>
          </p:spPr>
          <p:txBody>
            <a:bodyPr/>
            <a:lstStyle/>
            <a:p>
              <a:endParaRPr lang="en-US"/>
            </a:p>
          </p:txBody>
        </p:sp>
        <p:sp>
          <p:nvSpPr>
            <p:cNvPr id="609" name="Google Shape;609;p43"/>
            <p:cNvSpPr txBox="1"/>
            <p:nvPr/>
          </p:nvSpPr>
          <p:spPr>
            <a:xfrm>
              <a:off x="0" y="-57150"/>
              <a:ext cx="2523823" cy="37895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0" name="Google Shape;610;p43"/>
          <p:cNvGrpSpPr/>
          <p:nvPr/>
        </p:nvGrpSpPr>
        <p:grpSpPr>
          <a:xfrm rot="-1761515">
            <a:off x="13117232" y="-3670092"/>
            <a:ext cx="8661811" cy="14279727"/>
            <a:chOff x="0" y="-57150"/>
            <a:chExt cx="2281300" cy="3760916"/>
          </a:xfrm>
        </p:grpSpPr>
        <p:sp>
          <p:nvSpPr>
            <p:cNvPr id="611" name="Google Shape;611;p43"/>
            <p:cNvSpPr/>
            <p:nvPr/>
          </p:nvSpPr>
          <p:spPr>
            <a:xfrm>
              <a:off x="0" y="0"/>
              <a:ext cx="2281300" cy="3703766"/>
            </a:xfrm>
            <a:custGeom>
              <a:avLst/>
              <a:gdLst/>
              <a:ahLst/>
              <a:cxnLst/>
              <a:rect l="l" t="t" r="r" b="b"/>
              <a:pathLst>
                <a:path w="2281300" h="3703766" extrusionOk="0">
                  <a:moveTo>
                    <a:pt x="0" y="0"/>
                  </a:moveTo>
                  <a:lnTo>
                    <a:pt x="2281300" y="0"/>
                  </a:lnTo>
                  <a:lnTo>
                    <a:pt x="2281300" y="3703766"/>
                  </a:lnTo>
                  <a:lnTo>
                    <a:pt x="0" y="3703766"/>
                  </a:lnTo>
                  <a:close/>
                </a:path>
              </a:pathLst>
            </a:custGeom>
            <a:solidFill>
              <a:srgbClr val="213E6E"/>
            </a:solidFill>
            <a:ln>
              <a:noFill/>
            </a:ln>
          </p:spPr>
          <p:txBody>
            <a:bodyPr/>
            <a:lstStyle/>
            <a:p>
              <a:endParaRPr lang="en-US"/>
            </a:p>
          </p:txBody>
        </p:sp>
        <p:sp>
          <p:nvSpPr>
            <p:cNvPr id="612" name="Google Shape;612;p43"/>
            <p:cNvSpPr txBox="1"/>
            <p:nvPr/>
          </p:nvSpPr>
          <p:spPr>
            <a:xfrm>
              <a:off x="0" y="-57150"/>
              <a:ext cx="2281300" cy="376091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13" name="Google Shape;613;p43"/>
          <p:cNvSpPr/>
          <p:nvPr/>
        </p:nvSpPr>
        <p:spPr>
          <a:xfrm>
            <a:off x="11565076" y="-317423"/>
            <a:ext cx="6873530" cy="5652774"/>
          </a:xfrm>
          <a:custGeom>
            <a:avLst/>
            <a:gdLst/>
            <a:ahLst/>
            <a:cxnLst/>
            <a:rect l="l" t="t" r="r" b="b"/>
            <a:pathLst>
              <a:path w="6197600" h="5096891" extrusionOk="0">
                <a:moveTo>
                  <a:pt x="0" y="0"/>
                </a:moveTo>
                <a:lnTo>
                  <a:pt x="2794000" y="5096891"/>
                </a:lnTo>
                <a:lnTo>
                  <a:pt x="6197600" y="5096891"/>
                </a:lnTo>
                <a:lnTo>
                  <a:pt x="6197600" y="0"/>
                </a:lnTo>
                <a:close/>
              </a:path>
            </a:pathLst>
          </a:custGeom>
          <a:blipFill rotWithShape="1">
            <a:blip r:embed="rId4">
              <a:alphaModFix/>
            </a:blip>
            <a:stretch>
              <a:fillRect l="-11717" r="-11716"/>
            </a:stretch>
          </a:blipFill>
          <a:ln>
            <a:noFill/>
          </a:ln>
        </p:spPr>
        <p:txBody>
          <a:bodyPr/>
          <a:lstStyle/>
          <a:p>
            <a:endParaRPr lang="en-US"/>
          </a:p>
        </p:txBody>
      </p:sp>
      <p:sp>
        <p:nvSpPr>
          <p:cNvPr id="614" name="Google Shape;614;p43"/>
          <p:cNvSpPr/>
          <p:nvPr/>
        </p:nvSpPr>
        <p:spPr>
          <a:xfrm>
            <a:off x="15001841" y="5763378"/>
            <a:ext cx="5500488" cy="4523588"/>
          </a:xfrm>
          <a:custGeom>
            <a:avLst/>
            <a:gdLst/>
            <a:ahLst/>
            <a:cxnLst/>
            <a:rect l="l" t="t" r="r" b="b"/>
            <a:pathLst>
              <a:path w="6197600" h="5096891" extrusionOk="0">
                <a:moveTo>
                  <a:pt x="0" y="0"/>
                </a:moveTo>
                <a:lnTo>
                  <a:pt x="2794000" y="5096891"/>
                </a:lnTo>
                <a:lnTo>
                  <a:pt x="6197600" y="5096891"/>
                </a:lnTo>
                <a:lnTo>
                  <a:pt x="6197600" y="0"/>
                </a:lnTo>
                <a:close/>
              </a:path>
            </a:pathLst>
          </a:custGeom>
          <a:blipFill rotWithShape="1">
            <a:blip r:embed="rId5">
              <a:alphaModFix/>
            </a:blip>
            <a:stretch>
              <a:fillRect t="-41248" b="-41250"/>
            </a:stretch>
          </a:blipFill>
          <a:ln>
            <a:noFill/>
          </a:ln>
        </p:spPr>
        <p:txBody>
          <a:bodyPr/>
          <a:lstStyle/>
          <a:p>
            <a:endParaRPr lang="en-US"/>
          </a:p>
        </p:txBody>
      </p:sp>
      <p:sp>
        <p:nvSpPr>
          <p:cNvPr id="615" name="Google Shape;615;p43"/>
          <p:cNvSpPr/>
          <p:nvPr/>
        </p:nvSpPr>
        <p:spPr>
          <a:xfrm>
            <a:off x="1190022" y="519859"/>
            <a:ext cx="6808542" cy="2625374"/>
          </a:xfrm>
          <a:custGeom>
            <a:avLst/>
            <a:gdLst/>
            <a:ahLst/>
            <a:cxnLst/>
            <a:rect l="l" t="t" r="r" b="b"/>
            <a:pathLst>
              <a:path w="6808542" h="2625374" extrusionOk="0">
                <a:moveTo>
                  <a:pt x="0" y="0"/>
                </a:moveTo>
                <a:lnTo>
                  <a:pt x="6808543" y="0"/>
                </a:lnTo>
                <a:lnTo>
                  <a:pt x="6808543" y="2625374"/>
                </a:lnTo>
                <a:lnTo>
                  <a:pt x="0" y="2625374"/>
                </a:lnTo>
                <a:lnTo>
                  <a:pt x="0" y="0"/>
                </a:lnTo>
                <a:close/>
              </a:path>
            </a:pathLst>
          </a:custGeom>
          <a:blipFill rotWithShape="1">
            <a:blip r:embed="rId6">
              <a:alphaModFix/>
            </a:blip>
            <a:stretch>
              <a:fillRect/>
            </a:stretch>
          </a:blipFill>
          <a:ln>
            <a:noFill/>
          </a:ln>
        </p:spPr>
        <p:txBody>
          <a:bodyPr/>
          <a:lstStyle/>
          <a:p>
            <a:endParaRPr lang="en-US"/>
          </a:p>
        </p:txBody>
      </p:sp>
      <p:sp>
        <p:nvSpPr>
          <p:cNvPr id="616" name="Google Shape;616;p43"/>
          <p:cNvSpPr txBox="1"/>
          <p:nvPr/>
        </p:nvSpPr>
        <p:spPr>
          <a:xfrm>
            <a:off x="342911" y="3663723"/>
            <a:ext cx="10599345" cy="509906"/>
          </a:xfrm>
          <a:prstGeom prst="rect">
            <a:avLst/>
          </a:prstGeom>
          <a:noFill/>
          <a:ln>
            <a:noFill/>
          </a:ln>
        </p:spPr>
        <p:txBody>
          <a:bodyPr spcFirstLastPara="1" wrap="square" lIns="0" tIns="0" rIns="0" bIns="0" anchor="t" anchorCtr="0">
            <a:spAutoFit/>
          </a:bodyPr>
          <a:lstStyle/>
          <a:p>
            <a:pPr marL="0" marR="0" lvl="0" indent="0" algn="just" rtl="0">
              <a:lnSpc>
                <a:spcPct val="140014"/>
              </a:lnSpc>
              <a:spcBef>
                <a:spcPts val="0"/>
              </a:spcBef>
              <a:spcAft>
                <a:spcPts val="0"/>
              </a:spcAft>
              <a:buNone/>
            </a:pPr>
            <a:r>
              <a:rPr lang="en-US" sz="2799" b="1" i="0" u="none" strike="noStrike" cap="none">
                <a:solidFill>
                  <a:srgbClr val="213E6E"/>
                </a:solidFill>
                <a:latin typeface="Poppins"/>
                <a:ea typeface="Poppins"/>
                <a:cs typeface="Poppins"/>
                <a:sym typeface="Poppins"/>
              </a:rPr>
              <a:t>EXPECTATIONS OF ALL SPECTATORS (INCLUDING PARENTS)</a:t>
            </a:r>
            <a:endParaRPr/>
          </a:p>
        </p:txBody>
      </p:sp>
      <p:sp>
        <p:nvSpPr>
          <p:cNvPr id="617" name="Google Shape;617;p43"/>
          <p:cNvSpPr txBox="1"/>
          <p:nvPr/>
        </p:nvSpPr>
        <p:spPr>
          <a:xfrm>
            <a:off x="174262" y="4317444"/>
            <a:ext cx="10936643" cy="4692860"/>
          </a:xfrm>
          <a:prstGeom prst="rect">
            <a:avLst/>
          </a:prstGeom>
          <a:noFill/>
          <a:ln>
            <a:noFill/>
          </a:ln>
        </p:spPr>
        <p:txBody>
          <a:bodyPr spcFirstLastPara="1" wrap="square" lIns="0" tIns="0" rIns="0" bIns="0" anchor="t" anchorCtr="0">
            <a:spAutoFit/>
          </a:bodyPr>
          <a:lstStyle/>
          <a:p>
            <a:pPr marL="440810" marR="0" lvl="1" indent="-220405" algn="just" rtl="0">
              <a:lnSpc>
                <a:spcPct val="140029"/>
              </a:lnSpc>
              <a:spcBef>
                <a:spcPts val="0"/>
              </a:spcBef>
              <a:spcAft>
                <a:spcPts val="0"/>
              </a:spcAft>
              <a:buClr>
                <a:srgbClr val="FFFFFF"/>
              </a:buClr>
              <a:buSzPts val="2041"/>
              <a:buFont typeface="Arial"/>
              <a:buChar char="•"/>
            </a:pPr>
            <a:r>
              <a:rPr lang="en-US" sz="2041" b="0" i="0" u="none" strike="noStrike" cap="none">
                <a:solidFill>
                  <a:srgbClr val="FFFFFF"/>
                </a:solidFill>
                <a:latin typeface="Poppins"/>
                <a:ea typeface="Poppins"/>
                <a:cs typeface="Poppins"/>
                <a:sym typeface="Poppins"/>
              </a:rPr>
              <a:t>Dress appropriately </a:t>
            </a:r>
            <a:endParaRPr/>
          </a:p>
          <a:p>
            <a:pPr marL="440810" marR="0" lvl="1" indent="-220405" algn="just" rtl="0">
              <a:lnSpc>
                <a:spcPct val="140029"/>
              </a:lnSpc>
              <a:spcBef>
                <a:spcPts val="0"/>
              </a:spcBef>
              <a:spcAft>
                <a:spcPts val="0"/>
              </a:spcAft>
              <a:buClr>
                <a:srgbClr val="FFFFFF"/>
              </a:buClr>
              <a:buSzPts val="2041"/>
              <a:buFont typeface="Arial"/>
              <a:buChar char="•"/>
            </a:pPr>
            <a:r>
              <a:rPr lang="en-US" sz="2041" b="0" i="0" u="none" strike="noStrike" cap="none">
                <a:solidFill>
                  <a:srgbClr val="FFFFFF"/>
                </a:solidFill>
                <a:latin typeface="Poppins"/>
                <a:ea typeface="Poppins"/>
                <a:cs typeface="Poppins"/>
                <a:sym typeface="Poppins"/>
              </a:rPr>
              <a:t>Any signs must be positive in nature, reference only the school supported by the sign maker, and must be pre-approved by the athletic director of the school referenced in the sign.</a:t>
            </a:r>
            <a:endParaRPr/>
          </a:p>
          <a:p>
            <a:pPr marL="440810" marR="0" lvl="1" indent="-220405" algn="just" rtl="0">
              <a:lnSpc>
                <a:spcPct val="140029"/>
              </a:lnSpc>
              <a:spcBef>
                <a:spcPts val="0"/>
              </a:spcBef>
              <a:spcAft>
                <a:spcPts val="0"/>
              </a:spcAft>
              <a:buClr>
                <a:srgbClr val="FFFFFF"/>
              </a:buClr>
              <a:buSzPts val="2041"/>
              <a:buFont typeface="Arial"/>
              <a:buChar char="•"/>
            </a:pPr>
            <a:r>
              <a:rPr lang="en-US" sz="2041" b="0" i="0" u="none" strike="noStrike" cap="none">
                <a:solidFill>
                  <a:srgbClr val="FFFFFF"/>
                </a:solidFill>
                <a:latin typeface="Poppins"/>
                <a:ea typeface="Poppins"/>
                <a:cs typeface="Poppins"/>
                <a:sym typeface="Poppins"/>
              </a:rPr>
              <a:t>During outdoor sports, no air horns or horns of any kind or whistles will be used, and any other noisemakers will be allowed with the host athletic director’s approval and only be used during “dead ball” situations to celebrate good play.</a:t>
            </a:r>
            <a:endParaRPr/>
          </a:p>
          <a:p>
            <a:pPr marL="440810" marR="0" lvl="1" indent="-220405" algn="just" rtl="0">
              <a:lnSpc>
                <a:spcPct val="140029"/>
              </a:lnSpc>
              <a:spcBef>
                <a:spcPts val="0"/>
              </a:spcBef>
              <a:spcAft>
                <a:spcPts val="0"/>
              </a:spcAft>
              <a:buClr>
                <a:srgbClr val="FFFFFF"/>
              </a:buClr>
              <a:buSzPts val="2041"/>
              <a:buFont typeface="Arial"/>
              <a:buChar char="•"/>
            </a:pPr>
            <a:r>
              <a:rPr lang="en-US" sz="2041" b="0" i="0" u="none" strike="noStrike" cap="none">
                <a:solidFill>
                  <a:srgbClr val="FFFFFF"/>
                </a:solidFill>
                <a:latin typeface="Poppins"/>
                <a:ea typeface="Poppins"/>
                <a:cs typeface="Poppins"/>
                <a:sym typeface="Poppins"/>
              </a:rPr>
              <a:t>During indoor sports, no noise makers will be used. </a:t>
            </a:r>
            <a:endParaRPr/>
          </a:p>
          <a:p>
            <a:pPr marL="440810" marR="0" lvl="1" indent="-220405" algn="just" rtl="0">
              <a:lnSpc>
                <a:spcPct val="140029"/>
              </a:lnSpc>
              <a:spcBef>
                <a:spcPts val="0"/>
              </a:spcBef>
              <a:spcAft>
                <a:spcPts val="0"/>
              </a:spcAft>
              <a:buClr>
                <a:srgbClr val="FFFFFF"/>
              </a:buClr>
              <a:buSzPts val="2041"/>
              <a:buFont typeface="Arial"/>
              <a:buChar char="•"/>
            </a:pPr>
            <a:r>
              <a:rPr lang="en-US" sz="2041" b="0" i="0" u="none" strike="noStrike" cap="none">
                <a:solidFill>
                  <a:srgbClr val="FFFFFF"/>
                </a:solidFill>
                <a:latin typeface="Poppins"/>
                <a:ea typeface="Poppins"/>
                <a:cs typeface="Poppins"/>
                <a:sym typeface="Poppins"/>
              </a:rPr>
              <a:t>Cheer positively to support your team, and do not cheer negatively against the opponent. “If you don’t have anything nice to say, don’t say anything at all”</a:t>
            </a:r>
            <a:endParaRPr/>
          </a:p>
          <a:p>
            <a:pPr marL="440810" marR="0" lvl="1" indent="-220405" algn="just" rtl="0">
              <a:lnSpc>
                <a:spcPct val="140029"/>
              </a:lnSpc>
              <a:spcBef>
                <a:spcPts val="0"/>
              </a:spcBef>
              <a:spcAft>
                <a:spcPts val="0"/>
              </a:spcAft>
              <a:buClr>
                <a:srgbClr val="FFFFFF"/>
              </a:buClr>
              <a:buSzPts val="2041"/>
              <a:buFont typeface="Arial"/>
              <a:buChar char="•"/>
            </a:pPr>
            <a:r>
              <a:rPr lang="en-US" sz="2041" b="0" i="0" u="none" strike="noStrike" cap="none">
                <a:solidFill>
                  <a:srgbClr val="FFFFFF"/>
                </a:solidFill>
                <a:latin typeface="Poppins"/>
                <a:ea typeface="Poppins"/>
                <a:cs typeface="Poppins"/>
                <a:sym typeface="Poppins"/>
              </a:rPr>
              <a:t>Show respect for the game officials and their decisions.</a:t>
            </a:r>
            <a:endParaRPr/>
          </a:p>
          <a:p>
            <a:pPr marL="440810" marR="0" lvl="1" indent="-220405" algn="just" rtl="0">
              <a:lnSpc>
                <a:spcPct val="140029"/>
              </a:lnSpc>
              <a:spcBef>
                <a:spcPts val="0"/>
              </a:spcBef>
              <a:spcAft>
                <a:spcPts val="0"/>
              </a:spcAft>
              <a:buClr>
                <a:srgbClr val="FFFFFF"/>
              </a:buClr>
              <a:buSzPts val="2041"/>
              <a:buFont typeface="Arial"/>
              <a:buChar char="•"/>
            </a:pPr>
            <a:r>
              <a:rPr lang="en-US" sz="2041" b="0" i="0" u="none" strike="noStrike" cap="none">
                <a:solidFill>
                  <a:srgbClr val="FFFFFF"/>
                </a:solidFill>
                <a:latin typeface="Poppins"/>
                <a:ea typeface="Poppins"/>
                <a:cs typeface="Poppins"/>
                <a:sym typeface="Poppins"/>
              </a:rPr>
              <a:t>Spectators will show respect during the playing of the National Anthem.</a:t>
            </a:r>
            <a:endParaRPr/>
          </a:p>
          <a:p>
            <a:pPr marL="0" marR="0" lvl="0" indent="0" algn="just" rtl="0">
              <a:lnSpc>
                <a:spcPct val="133170"/>
              </a:lnSpc>
              <a:spcBef>
                <a:spcPts val="0"/>
              </a:spcBef>
              <a:spcAft>
                <a:spcPts val="0"/>
              </a:spcAft>
              <a:buNone/>
            </a:pPr>
            <a:endParaRPr sz="2041" b="0" i="0" u="none" strike="noStrike" cap="none">
              <a:solidFill>
                <a:srgbClr val="FFFFFF"/>
              </a:solidFill>
              <a:latin typeface="Poppins"/>
              <a:ea typeface="Poppins"/>
              <a:cs typeface="Poppins"/>
              <a:sym typeface="Poppins"/>
            </a:endParaRPr>
          </a:p>
        </p:txBody>
      </p:sp>
      <p:sp>
        <p:nvSpPr>
          <p:cNvPr id="618" name="Google Shape;618;p43"/>
          <p:cNvSpPr txBox="1"/>
          <p:nvPr/>
        </p:nvSpPr>
        <p:spPr>
          <a:xfrm>
            <a:off x="9441644" y="7630609"/>
            <a:ext cx="7425000" cy="2064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30" b="0" i="0" u="none" strike="noStrike" cap="none">
                <a:solidFill>
                  <a:srgbClr val="213E6E"/>
                </a:solidFill>
                <a:latin typeface="Arial"/>
                <a:ea typeface="Arial"/>
                <a:cs typeface="Arial"/>
                <a:sym typeface="Arial"/>
              </a:rPr>
              <a:t>We are an </a:t>
            </a:r>
            <a:endParaRPr/>
          </a:p>
          <a:p>
            <a:pPr marL="0" marR="0" lvl="0" indent="0" algn="ctr" rtl="0">
              <a:lnSpc>
                <a:spcPct val="140000"/>
              </a:lnSpc>
              <a:spcBef>
                <a:spcPts val="0"/>
              </a:spcBef>
              <a:spcAft>
                <a:spcPts val="0"/>
              </a:spcAft>
              <a:buNone/>
            </a:pPr>
            <a:r>
              <a:rPr lang="en-US" sz="3530" b="0" i="0" u="none" strike="noStrike" cap="none">
                <a:solidFill>
                  <a:srgbClr val="213E6E"/>
                </a:solidFill>
                <a:latin typeface="Arial"/>
                <a:ea typeface="Arial"/>
                <a:cs typeface="Arial"/>
                <a:sym typeface="Arial"/>
              </a:rPr>
              <a:t>Education Based </a:t>
            </a:r>
            <a:endParaRPr/>
          </a:p>
          <a:p>
            <a:pPr marL="0" marR="0" lvl="0" indent="0" algn="ctr" rtl="0">
              <a:lnSpc>
                <a:spcPct val="140000"/>
              </a:lnSpc>
              <a:spcBef>
                <a:spcPts val="0"/>
              </a:spcBef>
              <a:spcAft>
                <a:spcPts val="0"/>
              </a:spcAft>
              <a:buNone/>
            </a:pPr>
            <a:r>
              <a:rPr lang="en-US" sz="3530" b="0" i="0" u="none" strike="noStrike" cap="none">
                <a:solidFill>
                  <a:srgbClr val="213E6E"/>
                </a:solidFill>
                <a:latin typeface="Arial"/>
                <a:ea typeface="Arial"/>
                <a:cs typeface="Arial"/>
                <a:sym typeface="Arial"/>
              </a:rPr>
              <a:t>Athletic Program</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44"/>
          <p:cNvPicPr preferRelativeResize="0"/>
          <p:nvPr/>
        </p:nvPicPr>
        <p:blipFill rotWithShape="1">
          <a:blip r:embed="rId3">
            <a:alphaModFix/>
          </a:blip>
          <a:srcRect/>
          <a:stretch/>
        </p:blipFill>
        <p:spPr>
          <a:xfrm>
            <a:off x="0" y="0"/>
            <a:ext cx="18288002" cy="10287000"/>
          </a:xfrm>
          <a:prstGeom prst="rect">
            <a:avLst/>
          </a:prstGeom>
          <a:noFill/>
          <a:ln>
            <a:noFill/>
          </a:ln>
        </p:spPr>
      </p:pic>
      <p:pic>
        <p:nvPicPr>
          <p:cNvPr id="624" name="Google Shape;624;p44" title="Saranac Lake Sportsmanship PSA">
            <a:hlinkClick r:id="rId4"/>
          </p:cNvPr>
          <p:cNvPicPr preferRelativeResize="0"/>
          <p:nvPr/>
        </p:nvPicPr>
        <p:blipFill>
          <a:blip r:embed="rId5">
            <a:alphaModFix/>
          </a:blip>
          <a:stretch>
            <a:fillRect/>
          </a:stretch>
        </p:blipFill>
        <p:spPr>
          <a:xfrm>
            <a:off x="1397875" y="786313"/>
            <a:ext cx="15492250" cy="8714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10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5"/>
          <p:cNvSpPr/>
          <p:nvPr/>
        </p:nvSpPr>
        <p:spPr>
          <a:xfrm flipH="1">
            <a:off x="0" y="0"/>
            <a:ext cx="18288000" cy="102870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blipFill rotWithShape="1">
            <a:blip r:embed="rId3">
              <a:alphaModFix/>
            </a:blip>
            <a:stretch>
              <a:fillRect t="-9258" b="-9257"/>
            </a:stretch>
          </a:blipFill>
          <a:ln>
            <a:noFill/>
          </a:ln>
        </p:spPr>
        <p:txBody>
          <a:bodyPr/>
          <a:lstStyle/>
          <a:p>
            <a:endParaRPr lang="en-US"/>
          </a:p>
        </p:txBody>
      </p:sp>
      <p:grpSp>
        <p:nvGrpSpPr>
          <p:cNvPr id="630" name="Google Shape;630;p45"/>
          <p:cNvGrpSpPr/>
          <p:nvPr/>
        </p:nvGrpSpPr>
        <p:grpSpPr>
          <a:xfrm rot="1663362">
            <a:off x="-4740849" y="-3725898"/>
            <a:ext cx="9582641" cy="14388380"/>
            <a:chOff x="0" y="-57150"/>
            <a:chExt cx="2523823" cy="3789532"/>
          </a:xfrm>
        </p:grpSpPr>
        <p:sp>
          <p:nvSpPr>
            <p:cNvPr id="631" name="Google Shape;631;p45"/>
            <p:cNvSpPr/>
            <p:nvPr/>
          </p:nvSpPr>
          <p:spPr>
            <a:xfrm>
              <a:off x="0" y="0"/>
              <a:ext cx="2523823" cy="3732382"/>
            </a:xfrm>
            <a:custGeom>
              <a:avLst/>
              <a:gdLst/>
              <a:ahLst/>
              <a:cxnLst/>
              <a:rect l="l" t="t" r="r" b="b"/>
              <a:pathLst>
                <a:path w="2523823" h="3732382" extrusionOk="0">
                  <a:moveTo>
                    <a:pt x="0" y="0"/>
                  </a:moveTo>
                  <a:lnTo>
                    <a:pt x="2523823" y="0"/>
                  </a:lnTo>
                  <a:lnTo>
                    <a:pt x="2523823" y="3732382"/>
                  </a:lnTo>
                  <a:lnTo>
                    <a:pt x="0" y="3732382"/>
                  </a:lnTo>
                  <a:close/>
                </a:path>
              </a:pathLst>
            </a:custGeom>
            <a:solidFill>
              <a:srgbClr val="8193AC"/>
            </a:solidFill>
            <a:ln>
              <a:noFill/>
            </a:ln>
          </p:spPr>
          <p:txBody>
            <a:bodyPr/>
            <a:lstStyle/>
            <a:p>
              <a:endParaRPr lang="en-US"/>
            </a:p>
          </p:txBody>
        </p:sp>
        <p:sp>
          <p:nvSpPr>
            <p:cNvPr id="632" name="Google Shape;632;p45"/>
            <p:cNvSpPr txBox="1"/>
            <p:nvPr/>
          </p:nvSpPr>
          <p:spPr>
            <a:xfrm>
              <a:off x="0" y="-57150"/>
              <a:ext cx="2523823" cy="37895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33" name="Google Shape;633;p45"/>
          <p:cNvGrpSpPr/>
          <p:nvPr/>
        </p:nvGrpSpPr>
        <p:grpSpPr>
          <a:xfrm rot="-1761515">
            <a:off x="-5424699" y="-945201"/>
            <a:ext cx="8661811" cy="14279727"/>
            <a:chOff x="0" y="-57150"/>
            <a:chExt cx="2281300" cy="3760916"/>
          </a:xfrm>
        </p:grpSpPr>
        <p:sp>
          <p:nvSpPr>
            <p:cNvPr id="634" name="Google Shape;634;p45"/>
            <p:cNvSpPr/>
            <p:nvPr/>
          </p:nvSpPr>
          <p:spPr>
            <a:xfrm>
              <a:off x="0" y="0"/>
              <a:ext cx="2281300" cy="3703766"/>
            </a:xfrm>
            <a:custGeom>
              <a:avLst/>
              <a:gdLst/>
              <a:ahLst/>
              <a:cxnLst/>
              <a:rect l="l" t="t" r="r" b="b"/>
              <a:pathLst>
                <a:path w="2281300" h="3703766" extrusionOk="0">
                  <a:moveTo>
                    <a:pt x="0" y="0"/>
                  </a:moveTo>
                  <a:lnTo>
                    <a:pt x="2281300" y="0"/>
                  </a:lnTo>
                  <a:lnTo>
                    <a:pt x="2281300" y="3703766"/>
                  </a:lnTo>
                  <a:lnTo>
                    <a:pt x="0" y="3703766"/>
                  </a:lnTo>
                  <a:close/>
                </a:path>
              </a:pathLst>
            </a:custGeom>
            <a:solidFill>
              <a:srgbClr val="213E6E"/>
            </a:solidFill>
            <a:ln>
              <a:noFill/>
            </a:ln>
          </p:spPr>
          <p:txBody>
            <a:bodyPr/>
            <a:lstStyle/>
            <a:p>
              <a:endParaRPr lang="en-US"/>
            </a:p>
          </p:txBody>
        </p:sp>
        <p:sp>
          <p:nvSpPr>
            <p:cNvPr id="635" name="Google Shape;635;p45"/>
            <p:cNvSpPr txBox="1"/>
            <p:nvPr/>
          </p:nvSpPr>
          <p:spPr>
            <a:xfrm>
              <a:off x="0" y="-57150"/>
              <a:ext cx="2281300" cy="376091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36" name="Google Shape;636;p45"/>
          <p:cNvSpPr/>
          <p:nvPr/>
        </p:nvSpPr>
        <p:spPr>
          <a:xfrm>
            <a:off x="11959628" y="7700734"/>
            <a:ext cx="5959820" cy="2298107"/>
          </a:xfrm>
          <a:custGeom>
            <a:avLst/>
            <a:gdLst/>
            <a:ahLst/>
            <a:cxnLst/>
            <a:rect l="l" t="t" r="r" b="b"/>
            <a:pathLst>
              <a:path w="5959820" h="2298107" extrusionOk="0">
                <a:moveTo>
                  <a:pt x="0" y="0"/>
                </a:moveTo>
                <a:lnTo>
                  <a:pt x="5959820" y="0"/>
                </a:lnTo>
                <a:lnTo>
                  <a:pt x="5959820" y="2298107"/>
                </a:lnTo>
                <a:lnTo>
                  <a:pt x="0" y="2298107"/>
                </a:lnTo>
                <a:lnTo>
                  <a:pt x="0" y="0"/>
                </a:lnTo>
                <a:close/>
              </a:path>
            </a:pathLst>
          </a:custGeom>
          <a:blipFill rotWithShape="1">
            <a:blip r:embed="rId4">
              <a:alphaModFix/>
            </a:blip>
            <a:stretch>
              <a:fillRect/>
            </a:stretch>
          </a:blipFill>
          <a:ln>
            <a:noFill/>
          </a:ln>
        </p:spPr>
        <p:txBody>
          <a:bodyPr/>
          <a:lstStyle/>
          <a:p>
            <a:endParaRPr lang="en-US"/>
          </a:p>
        </p:txBody>
      </p:sp>
      <p:sp>
        <p:nvSpPr>
          <p:cNvPr id="637" name="Google Shape;637;p45"/>
          <p:cNvSpPr txBox="1"/>
          <p:nvPr/>
        </p:nvSpPr>
        <p:spPr>
          <a:xfrm>
            <a:off x="5952427" y="2671082"/>
            <a:ext cx="11306873" cy="5723465"/>
          </a:xfrm>
          <a:prstGeom prst="rect">
            <a:avLst/>
          </a:prstGeom>
          <a:noFill/>
          <a:ln>
            <a:noFill/>
          </a:ln>
        </p:spPr>
        <p:txBody>
          <a:bodyPr spcFirstLastPara="1" wrap="square" lIns="0" tIns="0" rIns="0" bIns="0" anchor="t" anchorCtr="0">
            <a:spAutoFit/>
          </a:bodyPr>
          <a:lstStyle/>
          <a:p>
            <a:pPr marL="505578" marR="0" lvl="1" indent="-252789" algn="just" rtl="0">
              <a:lnSpc>
                <a:spcPct val="140025"/>
              </a:lnSpc>
              <a:spcBef>
                <a:spcPts val="0"/>
              </a:spcBef>
              <a:spcAft>
                <a:spcPts val="0"/>
              </a:spcAft>
              <a:buClr>
                <a:srgbClr val="FFFFFF"/>
              </a:buClr>
              <a:buSzPts val="2341"/>
              <a:buFont typeface="Arial"/>
              <a:buChar char="•"/>
            </a:pPr>
            <a:r>
              <a:rPr lang="en-US" sz="2341" b="0" i="0" u="none" strike="noStrike" cap="none">
                <a:solidFill>
                  <a:srgbClr val="FFFFFF"/>
                </a:solidFill>
                <a:latin typeface="Poppins"/>
                <a:ea typeface="Poppins"/>
                <a:cs typeface="Poppins"/>
                <a:sym typeface="Poppins"/>
              </a:rPr>
              <a:t>Accept the responsibility and privilege the student-athlete has in representing their school and community by learning and showing teamwork, sportsmanship and discipline in all aspects of the game.</a:t>
            </a:r>
            <a:endParaRPr/>
          </a:p>
          <a:p>
            <a:pPr marL="505578" marR="0" lvl="1" indent="-252789" algn="just" rtl="0">
              <a:lnSpc>
                <a:spcPct val="140025"/>
              </a:lnSpc>
              <a:spcBef>
                <a:spcPts val="0"/>
              </a:spcBef>
              <a:spcAft>
                <a:spcPts val="0"/>
              </a:spcAft>
              <a:buClr>
                <a:srgbClr val="FFFFFF"/>
              </a:buClr>
              <a:buSzPts val="2341"/>
              <a:buFont typeface="Arial"/>
              <a:buChar char="•"/>
            </a:pPr>
            <a:r>
              <a:rPr lang="en-US" sz="2341" b="0" i="0" u="none" strike="noStrike" cap="none">
                <a:solidFill>
                  <a:srgbClr val="FFFFFF"/>
                </a:solidFill>
                <a:latin typeface="Poppins"/>
                <a:ea typeface="Poppins"/>
                <a:cs typeface="Poppins"/>
                <a:sym typeface="Poppins"/>
              </a:rPr>
              <a:t>Conduct themselves responsibly during adverse or emotional situations.</a:t>
            </a:r>
            <a:endParaRPr/>
          </a:p>
          <a:p>
            <a:pPr marL="505578" marR="0" lvl="1" indent="-252789" algn="just" rtl="0">
              <a:lnSpc>
                <a:spcPct val="140025"/>
              </a:lnSpc>
              <a:spcBef>
                <a:spcPts val="0"/>
              </a:spcBef>
              <a:spcAft>
                <a:spcPts val="0"/>
              </a:spcAft>
              <a:buClr>
                <a:srgbClr val="FFFFFF"/>
              </a:buClr>
              <a:buSzPts val="2341"/>
              <a:buFont typeface="Arial"/>
              <a:buChar char="•"/>
            </a:pPr>
            <a:r>
              <a:rPr lang="en-US" sz="2341" b="0" i="0" u="none" strike="noStrike" cap="none">
                <a:solidFill>
                  <a:srgbClr val="FFFFFF"/>
                </a:solidFill>
                <a:latin typeface="Poppins"/>
                <a:ea typeface="Poppins"/>
                <a:cs typeface="Poppins"/>
                <a:sym typeface="Poppins"/>
              </a:rPr>
              <a:t>Demonstrate respect for self, coach, teammates, opponents, officials and spectators by exhibiting good character and conducting themselves as a positive role model.</a:t>
            </a:r>
            <a:endParaRPr/>
          </a:p>
          <a:p>
            <a:pPr marL="505578" marR="0" lvl="1" indent="-252789" algn="just" rtl="0">
              <a:lnSpc>
                <a:spcPct val="140025"/>
              </a:lnSpc>
              <a:spcBef>
                <a:spcPts val="0"/>
              </a:spcBef>
              <a:spcAft>
                <a:spcPts val="0"/>
              </a:spcAft>
              <a:buClr>
                <a:srgbClr val="FFFFFF"/>
              </a:buClr>
              <a:buSzPts val="2341"/>
              <a:buFont typeface="Arial"/>
              <a:buChar char="•"/>
            </a:pPr>
            <a:r>
              <a:rPr lang="en-US" sz="2341" b="0" i="0" u="none" strike="noStrike" cap="none">
                <a:solidFill>
                  <a:srgbClr val="FFFFFF"/>
                </a:solidFill>
                <a:latin typeface="Poppins"/>
                <a:ea typeface="Poppins"/>
                <a:cs typeface="Poppins"/>
                <a:sym typeface="Poppins"/>
              </a:rPr>
              <a:t>Win and lose graciously.</a:t>
            </a:r>
            <a:endParaRPr/>
          </a:p>
          <a:p>
            <a:pPr marL="505578" marR="0" lvl="1" indent="-252789" algn="just" rtl="0">
              <a:lnSpc>
                <a:spcPct val="140025"/>
              </a:lnSpc>
              <a:spcBef>
                <a:spcPts val="0"/>
              </a:spcBef>
              <a:spcAft>
                <a:spcPts val="0"/>
              </a:spcAft>
              <a:buClr>
                <a:srgbClr val="FFFFFF"/>
              </a:buClr>
              <a:buSzPts val="2341"/>
              <a:buFont typeface="Arial"/>
              <a:buChar char="•"/>
            </a:pPr>
            <a:r>
              <a:rPr lang="en-US" sz="2341" b="0" i="0" u="none" strike="noStrike" cap="none">
                <a:solidFill>
                  <a:srgbClr val="FFFFFF"/>
                </a:solidFill>
                <a:latin typeface="Poppins"/>
                <a:ea typeface="Poppins"/>
                <a:cs typeface="Poppins"/>
                <a:sym typeface="Poppins"/>
              </a:rPr>
              <a:t>Cheer for your team, not against your opponent.</a:t>
            </a:r>
            <a:endParaRPr/>
          </a:p>
          <a:p>
            <a:pPr marL="505578" marR="0" lvl="1" indent="-252789" algn="just" rtl="0">
              <a:lnSpc>
                <a:spcPct val="140025"/>
              </a:lnSpc>
              <a:spcBef>
                <a:spcPts val="0"/>
              </a:spcBef>
              <a:spcAft>
                <a:spcPts val="0"/>
              </a:spcAft>
              <a:buClr>
                <a:srgbClr val="FFFFFF"/>
              </a:buClr>
              <a:buSzPts val="2341"/>
              <a:buFont typeface="Arial"/>
              <a:buChar char="•"/>
            </a:pPr>
            <a:r>
              <a:rPr lang="en-US" sz="2341" b="0" i="0" u="none" strike="noStrike" cap="none">
                <a:solidFill>
                  <a:srgbClr val="FFFFFF"/>
                </a:solidFill>
                <a:latin typeface="Poppins"/>
                <a:ea typeface="Poppins"/>
                <a:cs typeface="Poppins"/>
                <a:sym typeface="Poppins"/>
              </a:rPr>
              <a:t>Congratulate opponents in a sincere manner following either victory or defeat.</a:t>
            </a:r>
            <a:endParaRPr/>
          </a:p>
          <a:p>
            <a:pPr marL="505578" marR="0" lvl="1" indent="-252789" algn="just" rtl="0">
              <a:lnSpc>
                <a:spcPct val="140025"/>
              </a:lnSpc>
              <a:spcBef>
                <a:spcPts val="0"/>
              </a:spcBef>
              <a:spcAft>
                <a:spcPts val="0"/>
              </a:spcAft>
              <a:buClr>
                <a:srgbClr val="FFFFFF"/>
              </a:buClr>
              <a:buSzPts val="2341"/>
              <a:buFont typeface="Arial"/>
              <a:buChar char="•"/>
            </a:pPr>
            <a:r>
              <a:rPr lang="en-US" sz="2341" b="0" i="0" u="none" strike="noStrike" cap="none">
                <a:solidFill>
                  <a:srgbClr val="FFFFFF"/>
                </a:solidFill>
                <a:latin typeface="Poppins"/>
                <a:ea typeface="Poppins"/>
                <a:cs typeface="Poppins"/>
                <a:sym typeface="Poppins"/>
              </a:rPr>
              <a:t>Refrain from taunting opponents.</a:t>
            </a:r>
            <a:endParaRPr/>
          </a:p>
          <a:p>
            <a:pPr marL="0" marR="0" lvl="0" indent="0" algn="just" rtl="0">
              <a:lnSpc>
                <a:spcPct val="140025"/>
              </a:lnSpc>
              <a:spcBef>
                <a:spcPts val="0"/>
              </a:spcBef>
              <a:spcAft>
                <a:spcPts val="0"/>
              </a:spcAft>
              <a:buNone/>
            </a:pPr>
            <a:endParaRPr sz="2341" b="0" i="0" u="none" strike="noStrike" cap="none">
              <a:solidFill>
                <a:srgbClr val="FFFFFF"/>
              </a:solidFill>
              <a:latin typeface="Poppins"/>
              <a:ea typeface="Poppins"/>
              <a:cs typeface="Poppins"/>
              <a:sym typeface="Poppins"/>
            </a:endParaRPr>
          </a:p>
          <a:p>
            <a:pPr marL="0" marR="0" lvl="0" indent="0" algn="just" rtl="0">
              <a:lnSpc>
                <a:spcPct val="134045"/>
              </a:lnSpc>
              <a:spcBef>
                <a:spcPts val="0"/>
              </a:spcBef>
              <a:spcAft>
                <a:spcPts val="0"/>
              </a:spcAft>
              <a:buNone/>
            </a:pPr>
            <a:endParaRPr sz="2341" b="0" i="0" u="none" strike="noStrike" cap="none">
              <a:solidFill>
                <a:srgbClr val="FFFFFF"/>
              </a:solidFill>
              <a:latin typeface="Poppins"/>
              <a:ea typeface="Poppins"/>
              <a:cs typeface="Poppins"/>
              <a:sym typeface="Poppins"/>
            </a:endParaRPr>
          </a:p>
        </p:txBody>
      </p:sp>
      <p:grpSp>
        <p:nvGrpSpPr>
          <p:cNvPr id="638" name="Google Shape;638;p45"/>
          <p:cNvGrpSpPr/>
          <p:nvPr/>
        </p:nvGrpSpPr>
        <p:grpSpPr>
          <a:xfrm rot="722399">
            <a:off x="-1024181" y="1241524"/>
            <a:ext cx="8475056" cy="9534438"/>
            <a:chOff x="0" y="0"/>
            <a:chExt cx="5370413" cy="6041715"/>
          </a:xfrm>
        </p:grpSpPr>
        <p:sp>
          <p:nvSpPr>
            <p:cNvPr id="639" name="Google Shape;639;p45"/>
            <p:cNvSpPr/>
            <p:nvPr/>
          </p:nvSpPr>
          <p:spPr>
            <a:xfrm>
              <a:off x="0" y="0"/>
              <a:ext cx="5370413" cy="6041715"/>
            </a:xfrm>
            <a:custGeom>
              <a:avLst/>
              <a:gdLst/>
              <a:ahLst/>
              <a:cxnLst/>
              <a:rect l="l" t="t" r="r" b="b"/>
              <a:pathLst>
                <a:path w="5370413" h="6041715" extrusionOk="0">
                  <a:moveTo>
                    <a:pt x="0" y="6041715"/>
                  </a:moveTo>
                  <a:lnTo>
                    <a:pt x="0" y="0"/>
                  </a:lnTo>
                  <a:cubicBezTo>
                    <a:pt x="1790138" y="2013905"/>
                    <a:pt x="3580275" y="4027810"/>
                    <a:pt x="5370413" y="6041715"/>
                  </a:cubicBezTo>
                  <a:lnTo>
                    <a:pt x="0" y="6041715"/>
                  </a:lnTo>
                  <a:close/>
                </a:path>
              </a:pathLst>
            </a:custGeom>
            <a:solidFill>
              <a:srgbClr val="F9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5"/>
            <p:cNvSpPr/>
            <p:nvPr/>
          </p:nvSpPr>
          <p:spPr>
            <a:xfrm>
              <a:off x="0" y="0"/>
              <a:ext cx="5370413" cy="6041715"/>
            </a:xfrm>
            <a:custGeom>
              <a:avLst/>
              <a:gdLst/>
              <a:ahLst/>
              <a:cxnLst/>
              <a:rect l="l" t="t" r="r" b="b"/>
              <a:pathLst>
                <a:path w="5370413" h="6041715" extrusionOk="0">
                  <a:moveTo>
                    <a:pt x="0" y="6041715"/>
                  </a:moveTo>
                  <a:lnTo>
                    <a:pt x="0" y="0"/>
                  </a:lnTo>
                  <a:cubicBezTo>
                    <a:pt x="1790138" y="2013905"/>
                    <a:pt x="3580275" y="4027810"/>
                    <a:pt x="5370413" y="6041715"/>
                  </a:cubicBezTo>
                  <a:lnTo>
                    <a:pt x="0" y="6041715"/>
                  </a:lnTo>
                  <a:close/>
                </a:path>
              </a:pathLst>
            </a:custGeom>
            <a:blipFill rotWithShape="1">
              <a:blip r:embed="rId5">
                <a:alphaModFix/>
              </a:blip>
              <a:stretch>
                <a:fillRect l="-6248" r="-624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 name="Google Shape;641;p45"/>
          <p:cNvSpPr txBox="1"/>
          <p:nvPr/>
        </p:nvSpPr>
        <p:spPr>
          <a:xfrm>
            <a:off x="7003740" y="1532656"/>
            <a:ext cx="10599345" cy="816612"/>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pPr>
            <a:r>
              <a:rPr lang="en-US" sz="4599" b="1" i="0" u="none" strike="noStrike" cap="none">
                <a:solidFill>
                  <a:srgbClr val="213E6E"/>
                </a:solidFill>
                <a:latin typeface="Poppins"/>
                <a:ea typeface="Poppins"/>
                <a:cs typeface="Poppins"/>
                <a:sym typeface="Poppins"/>
              </a:rPr>
              <a:t>RESPONSIBILITY OF ATHLETES</a:t>
            </a:r>
            <a:endParaRPr/>
          </a:p>
        </p:txBody>
      </p:sp>
      <p:sp>
        <p:nvSpPr>
          <p:cNvPr id="642" name="Google Shape;642;p45"/>
          <p:cNvSpPr txBox="1"/>
          <p:nvPr/>
        </p:nvSpPr>
        <p:spPr>
          <a:xfrm>
            <a:off x="112529" y="490475"/>
            <a:ext cx="7425000" cy="2064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30" b="0" i="0" u="none" strike="noStrike" cap="none">
                <a:solidFill>
                  <a:srgbClr val="213E6E"/>
                </a:solidFill>
                <a:latin typeface="Arial"/>
                <a:ea typeface="Arial"/>
                <a:cs typeface="Arial"/>
                <a:sym typeface="Arial"/>
              </a:rPr>
              <a:t>We are an </a:t>
            </a:r>
            <a:endParaRPr/>
          </a:p>
          <a:p>
            <a:pPr marL="0" marR="0" lvl="0" indent="0" algn="ctr" rtl="0">
              <a:lnSpc>
                <a:spcPct val="140000"/>
              </a:lnSpc>
              <a:spcBef>
                <a:spcPts val="0"/>
              </a:spcBef>
              <a:spcAft>
                <a:spcPts val="0"/>
              </a:spcAft>
              <a:buNone/>
            </a:pPr>
            <a:r>
              <a:rPr lang="en-US" sz="3530" b="0" i="0" u="none" strike="noStrike" cap="none">
                <a:solidFill>
                  <a:srgbClr val="213E6E"/>
                </a:solidFill>
                <a:latin typeface="Arial"/>
                <a:ea typeface="Arial"/>
                <a:cs typeface="Arial"/>
                <a:sym typeface="Arial"/>
              </a:rPr>
              <a:t>Education Based </a:t>
            </a:r>
            <a:endParaRPr/>
          </a:p>
          <a:p>
            <a:pPr marL="0" marR="0" lvl="0" indent="0" algn="ctr" rtl="0">
              <a:lnSpc>
                <a:spcPct val="140000"/>
              </a:lnSpc>
              <a:spcBef>
                <a:spcPts val="0"/>
              </a:spcBef>
              <a:spcAft>
                <a:spcPts val="0"/>
              </a:spcAft>
              <a:buNone/>
            </a:pPr>
            <a:r>
              <a:rPr lang="en-US" sz="3530" b="0" i="0" u="none" strike="noStrike" cap="none">
                <a:solidFill>
                  <a:srgbClr val="213E6E"/>
                </a:solidFill>
                <a:latin typeface="Arial"/>
                <a:ea typeface="Arial"/>
                <a:cs typeface="Arial"/>
                <a:sym typeface="Arial"/>
              </a:rPr>
              <a:t>Athletic Program</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grpSp>
        <p:nvGrpSpPr>
          <p:cNvPr id="647" name="Google Shape;647;p46"/>
          <p:cNvGrpSpPr/>
          <p:nvPr/>
        </p:nvGrpSpPr>
        <p:grpSpPr>
          <a:xfrm>
            <a:off x="-499604" y="9616557"/>
            <a:ext cx="19491312" cy="1161876"/>
            <a:chOff x="0" y="-57150"/>
            <a:chExt cx="5133514" cy="306008"/>
          </a:xfrm>
        </p:grpSpPr>
        <p:sp>
          <p:nvSpPr>
            <p:cNvPr id="648" name="Google Shape;648;p46"/>
            <p:cNvSpPr/>
            <p:nvPr/>
          </p:nvSpPr>
          <p:spPr>
            <a:xfrm>
              <a:off x="0" y="0"/>
              <a:ext cx="5133514" cy="248858"/>
            </a:xfrm>
            <a:custGeom>
              <a:avLst/>
              <a:gdLst/>
              <a:ahLst/>
              <a:cxnLst/>
              <a:rect l="l" t="t" r="r" b="b"/>
              <a:pathLst>
                <a:path w="5133514" h="248858" extrusionOk="0">
                  <a:moveTo>
                    <a:pt x="0" y="0"/>
                  </a:moveTo>
                  <a:lnTo>
                    <a:pt x="5133514" y="0"/>
                  </a:lnTo>
                  <a:lnTo>
                    <a:pt x="5133514" y="248858"/>
                  </a:lnTo>
                  <a:lnTo>
                    <a:pt x="0" y="248858"/>
                  </a:lnTo>
                  <a:close/>
                </a:path>
              </a:pathLst>
            </a:custGeom>
            <a:solidFill>
              <a:srgbClr val="213E6E"/>
            </a:solidFill>
            <a:ln>
              <a:noFill/>
            </a:ln>
          </p:spPr>
          <p:txBody>
            <a:bodyPr/>
            <a:lstStyle/>
            <a:p>
              <a:endParaRPr lang="en-US"/>
            </a:p>
          </p:txBody>
        </p:sp>
        <p:sp>
          <p:nvSpPr>
            <p:cNvPr id="649" name="Google Shape;649;p46"/>
            <p:cNvSpPr txBox="1"/>
            <p:nvPr/>
          </p:nvSpPr>
          <p:spPr>
            <a:xfrm>
              <a:off x="0" y="-57150"/>
              <a:ext cx="5133514" cy="30600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650" name="Google Shape;650;p46" descr="For more information go to HighSchoolOfficials.com or the officials section of CIACsports.com." title="Stay Involved In High Schools Sports As An Official">
            <a:hlinkClick r:id="rId3"/>
          </p:cNvPr>
          <p:cNvPicPr preferRelativeResize="0"/>
          <p:nvPr/>
        </p:nvPicPr>
        <p:blipFill>
          <a:blip r:embed="rId4">
            <a:alphaModFix/>
          </a:blip>
          <a:stretch>
            <a:fillRect/>
          </a:stretch>
        </p:blipFill>
        <p:spPr>
          <a:xfrm>
            <a:off x="528050" y="0"/>
            <a:ext cx="17231900" cy="9692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1000"/>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655" name="Google Shape;655;p47"/>
          <p:cNvGrpSpPr/>
          <p:nvPr/>
        </p:nvGrpSpPr>
        <p:grpSpPr>
          <a:xfrm>
            <a:off x="2586496" y="179049"/>
            <a:ext cx="12743915" cy="2383018"/>
            <a:chOff x="0" y="-57150"/>
            <a:chExt cx="3356400" cy="627622"/>
          </a:xfrm>
        </p:grpSpPr>
        <p:sp>
          <p:nvSpPr>
            <p:cNvPr id="656" name="Google Shape;656;p47"/>
            <p:cNvSpPr/>
            <p:nvPr/>
          </p:nvSpPr>
          <p:spPr>
            <a:xfrm>
              <a:off x="0" y="0"/>
              <a:ext cx="3356332" cy="570472"/>
            </a:xfrm>
            <a:custGeom>
              <a:avLst/>
              <a:gdLst/>
              <a:ahLst/>
              <a:cxnLst/>
              <a:rect l="l" t="t" r="r" b="b"/>
              <a:pathLst>
                <a:path w="3356332" h="570472" extrusionOk="0">
                  <a:moveTo>
                    <a:pt x="55891" y="0"/>
                  </a:moveTo>
                  <a:lnTo>
                    <a:pt x="3300440" y="0"/>
                  </a:lnTo>
                  <a:cubicBezTo>
                    <a:pt x="3331309" y="0"/>
                    <a:pt x="3356332" y="25023"/>
                    <a:pt x="3356332" y="55891"/>
                  </a:cubicBezTo>
                  <a:lnTo>
                    <a:pt x="3356332" y="514580"/>
                  </a:lnTo>
                  <a:cubicBezTo>
                    <a:pt x="3356332" y="529403"/>
                    <a:pt x="3350444" y="543620"/>
                    <a:pt x="3339962" y="554101"/>
                  </a:cubicBezTo>
                  <a:cubicBezTo>
                    <a:pt x="3329480" y="564583"/>
                    <a:pt x="3315264" y="570472"/>
                    <a:pt x="3300440" y="570472"/>
                  </a:cubicBezTo>
                  <a:lnTo>
                    <a:pt x="55891" y="570472"/>
                  </a:lnTo>
                  <a:cubicBezTo>
                    <a:pt x="25023" y="570472"/>
                    <a:pt x="0" y="545448"/>
                    <a:pt x="0" y="514580"/>
                  </a:cubicBezTo>
                  <a:lnTo>
                    <a:pt x="0" y="55891"/>
                  </a:lnTo>
                  <a:cubicBezTo>
                    <a:pt x="0" y="25023"/>
                    <a:pt x="25023" y="0"/>
                    <a:pt x="55891"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7"/>
            <p:cNvSpPr txBox="1"/>
            <p:nvPr/>
          </p:nvSpPr>
          <p:spPr>
            <a:xfrm>
              <a:off x="0" y="-57150"/>
              <a:ext cx="3356400" cy="627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58" name="Google Shape;658;p47"/>
          <p:cNvSpPr/>
          <p:nvPr/>
        </p:nvSpPr>
        <p:spPr>
          <a:xfrm>
            <a:off x="171194" y="6"/>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3">
              <a:alphaModFix/>
            </a:blip>
            <a:stretch>
              <a:fillRect/>
            </a:stretch>
          </a:blipFill>
          <a:ln>
            <a:noFill/>
          </a:ln>
        </p:spPr>
        <p:txBody>
          <a:bodyPr/>
          <a:lstStyle/>
          <a:p>
            <a:endParaRPr lang="en-US"/>
          </a:p>
        </p:txBody>
      </p:sp>
      <p:sp>
        <p:nvSpPr>
          <p:cNvPr id="659" name="Google Shape;659;p47"/>
          <p:cNvSpPr/>
          <p:nvPr/>
        </p:nvSpPr>
        <p:spPr>
          <a:xfrm flipH="1">
            <a:off x="14447379" y="6"/>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3">
              <a:alphaModFix/>
            </a:blip>
            <a:stretch>
              <a:fillRect/>
            </a:stretch>
          </a:blipFill>
          <a:ln>
            <a:noFill/>
          </a:ln>
        </p:spPr>
        <p:txBody>
          <a:bodyPr/>
          <a:lstStyle/>
          <a:p>
            <a:endParaRPr lang="en-US"/>
          </a:p>
        </p:txBody>
      </p:sp>
      <p:grpSp>
        <p:nvGrpSpPr>
          <p:cNvPr id="660" name="Google Shape;660;p47"/>
          <p:cNvGrpSpPr/>
          <p:nvPr/>
        </p:nvGrpSpPr>
        <p:grpSpPr>
          <a:xfrm>
            <a:off x="-367379" y="9705041"/>
            <a:ext cx="19491766" cy="1332761"/>
            <a:chOff x="0" y="-57150"/>
            <a:chExt cx="5133600" cy="351013"/>
          </a:xfrm>
        </p:grpSpPr>
        <p:sp>
          <p:nvSpPr>
            <p:cNvPr id="661" name="Google Shape;661;p47"/>
            <p:cNvSpPr/>
            <p:nvPr/>
          </p:nvSpPr>
          <p:spPr>
            <a:xfrm>
              <a:off x="0" y="0"/>
              <a:ext cx="5133514" cy="293863"/>
            </a:xfrm>
            <a:custGeom>
              <a:avLst/>
              <a:gdLst/>
              <a:ahLst/>
              <a:cxnLst/>
              <a:rect l="l" t="t" r="r" b="b"/>
              <a:pathLst>
                <a:path w="5133514" h="293863" extrusionOk="0">
                  <a:moveTo>
                    <a:pt x="0" y="0"/>
                  </a:moveTo>
                  <a:lnTo>
                    <a:pt x="5133514" y="0"/>
                  </a:lnTo>
                  <a:lnTo>
                    <a:pt x="5133514" y="293863"/>
                  </a:lnTo>
                  <a:lnTo>
                    <a:pt x="0" y="293863"/>
                  </a:lnTo>
                  <a:close/>
                </a:path>
              </a:pathLst>
            </a:custGeom>
            <a:solidFill>
              <a:srgbClr val="213E6E"/>
            </a:solidFill>
            <a:ln>
              <a:noFill/>
            </a:ln>
          </p:spPr>
          <p:txBody>
            <a:bodyPr/>
            <a:lstStyle/>
            <a:p>
              <a:endParaRPr lang="en-US"/>
            </a:p>
          </p:txBody>
        </p:sp>
        <p:sp>
          <p:nvSpPr>
            <p:cNvPr id="662" name="Google Shape;662;p47"/>
            <p:cNvSpPr txBox="1"/>
            <p:nvPr/>
          </p:nvSpPr>
          <p:spPr>
            <a:xfrm>
              <a:off x="0" y="-57150"/>
              <a:ext cx="5133600" cy="3510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63" name="Google Shape;663;p47"/>
          <p:cNvSpPr txBox="1"/>
          <p:nvPr/>
        </p:nvSpPr>
        <p:spPr>
          <a:xfrm>
            <a:off x="3270900" y="655100"/>
            <a:ext cx="11375100" cy="1625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800" b="1">
                <a:solidFill>
                  <a:schemeClr val="lt1"/>
                </a:solidFill>
                <a:latin typeface="League Spartan"/>
                <a:ea typeface="League Spartan"/>
                <a:cs typeface="League Spartan"/>
                <a:sym typeface="League Spartan"/>
              </a:rPr>
              <a:t>Shining The Spotlight on The Good News</a:t>
            </a:r>
            <a:endParaRPr sz="4800" b="1">
              <a:solidFill>
                <a:schemeClr val="lt1"/>
              </a:solidFill>
              <a:latin typeface="League Spartan"/>
              <a:ea typeface="League Spartan"/>
              <a:cs typeface="League Spartan"/>
              <a:sym typeface="League Spartan"/>
            </a:endParaRPr>
          </a:p>
          <a:p>
            <a:pPr marL="0" marR="0" lvl="0" indent="0" algn="ctr" rtl="0">
              <a:lnSpc>
                <a:spcPct val="120000"/>
              </a:lnSpc>
              <a:spcBef>
                <a:spcPts val="0"/>
              </a:spcBef>
              <a:spcAft>
                <a:spcPts val="0"/>
              </a:spcAft>
              <a:buNone/>
            </a:pPr>
            <a:r>
              <a:rPr lang="en-US" sz="4800" b="1">
                <a:solidFill>
                  <a:schemeClr val="lt1"/>
                </a:solidFill>
                <a:latin typeface="League Spartan"/>
                <a:ea typeface="League Spartan"/>
                <a:cs typeface="League Spartan"/>
                <a:sym typeface="League Spartan"/>
              </a:rPr>
              <a:t>In High School Sports</a:t>
            </a:r>
            <a:endParaRPr sz="4800" b="1">
              <a:solidFill>
                <a:schemeClr val="lt1"/>
              </a:solidFill>
              <a:latin typeface="League Spartan"/>
              <a:ea typeface="League Spartan"/>
              <a:cs typeface="League Spartan"/>
              <a:sym typeface="League Spartan"/>
            </a:endParaRPr>
          </a:p>
        </p:txBody>
      </p:sp>
      <p:sp>
        <p:nvSpPr>
          <p:cNvPr id="664" name="Google Shape;664;p47"/>
          <p:cNvSpPr txBox="1"/>
          <p:nvPr/>
        </p:nvSpPr>
        <p:spPr>
          <a:xfrm>
            <a:off x="275278" y="3549632"/>
            <a:ext cx="8383500" cy="2154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endParaRPr/>
          </a:p>
        </p:txBody>
      </p:sp>
      <p:sp>
        <p:nvSpPr>
          <p:cNvPr id="665" name="Google Shape;665;p47"/>
          <p:cNvSpPr txBox="1">
            <a:spLocks noGrp="1"/>
          </p:cNvSpPr>
          <p:nvPr>
            <p:ph type="body" idx="2"/>
          </p:nvPr>
        </p:nvSpPr>
        <p:spPr>
          <a:xfrm>
            <a:off x="2677600" y="3169370"/>
            <a:ext cx="6121200" cy="6199200"/>
          </a:xfrm>
          <a:prstGeom prst="rect">
            <a:avLst/>
          </a:prstGeom>
        </p:spPr>
        <p:txBody>
          <a:bodyPr spcFirstLastPara="1" wrap="square" lIns="91425" tIns="45700" rIns="91425" bIns="45700" anchor="t" anchorCtr="0">
            <a:normAutofit/>
          </a:bodyPr>
          <a:lstStyle/>
          <a:p>
            <a:pPr marL="457200" lvl="0" indent="-476250" algn="l" rtl="0">
              <a:lnSpc>
                <a:spcPct val="140009"/>
              </a:lnSpc>
              <a:spcBef>
                <a:spcPts val="0"/>
              </a:spcBef>
              <a:spcAft>
                <a:spcPts val="0"/>
              </a:spcAft>
              <a:buClr>
                <a:schemeClr val="accent2"/>
              </a:buClr>
              <a:buSzPts val="3900"/>
              <a:buFont typeface="League Spartan Black"/>
              <a:buChar char="●"/>
            </a:pPr>
            <a:r>
              <a:rPr lang="en-US" sz="3900">
                <a:solidFill>
                  <a:schemeClr val="accent2"/>
                </a:solidFill>
                <a:latin typeface="League Spartan Black"/>
                <a:ea typeface="League Spartan Black"/>
                <a:cs typeface="League Spartan Black"/>
                <a:sym typeface="League Spartan Black"/>
              </a:rPr>
              <a:t>Emphasizing Education Based Athletics</a:t>
            </a:r>
            <a:endParaRPr sz="3900">
              <a:solidFill>
                <a:schemeClr val="accent2"/>
              </a:solidFill>
              <a:latin typeface="League Spartan Black"/>
              <a:ea typeface="League Spartan Black"/>
              <a:cs typeface="League Spartan Black"/>
              <a:sym typeface="League Spartan Black"/>
            </a:endParaRPr>
          </a:p>
          <a:p>
            <a:pPr marL="457200" lvl="0" indent="0" algn="l" rtl="0">
              <a:lnSpc>
                <a:spcPct val="140009"/>
              </a:lnSpc>
              <a:spcBef>
                <a:spcPts val="0"/>
              </a:spcBef>
              <a:spcAft>
                <a:spcPts val="0"/>
              </a:spcAft>
              <a:buNone/>
            </a:pPr>
            <a:endParaRPr sz="3900">
              <a:solidFill>
                <a:schemeClr val="accent2"/>
              </a:solidFill>
              <a:latin typeface="League Spartan Black"/>
              <a:ea typeface="League Spartan Black"/>
              <a:cs typeface="League Spartan Black"/>
              <a:sym typeface="League Spartan Black"/>
            </a:endParaRPr>
          </a:p>
          <a:p>
            <a:pPr marL="457200" lvl="0" indent="-476250" algn="l" rtl="0">
              <a:lnSpc>
                <a:spcPct val="140009"/>
              </a:lnSpc>
              <a:spcBef>
                <a:spcPts val="0"/>
              </a:spcBef>
              <a:spcAft>
                <a:spcPts val="0"/>
              </a:spcAft>
              <a:buClr>
                <a:schemeClr val="accent2"/>
              </a:buClr>
              <a:buSzPts val="3900"/>
              <a:buFont typeface="League Spartan Black"/>
              <a:buChar char="●"/>
            </a:pPr>
            <a:r>
              <a:rPr lang="en-US" sz="3900">
                <a:solidFill>
                  <a:schemeClr val="accent2"/>
                </a:solidFill>
                <a:latin typeface="League Spartan Black"/>
                <a:ea typeface="League Spartan Black"/>
                <a:cs typeface="League Spartan Black"/>
                <a:sym typeface="League Spartan Black"/>
              </a:rPr>
              <a:t>Promoting your programs, telling your stories </a:t>
            </a:r>
            <a:endParaRPr sz="3900">
              <a:solidFill>
                <a:schemeClr val="accent2"/>
              </a:solidFill>
              <a:latin typeface="League Spartan Black"/>
              <a:ea typeface="League Spartan Black"/>
              <a:cs typeface="League Spartan Black"/>
              <a:sym typeface="League Spartan Black"/>
            </a:endParaRPr>
          </a:p>
        </p:txBody>
      </p:sp>
      <p:sp>
        <p:nvSpPr>
          <p:cNvPr id="666" name="Google Shape;666;p47"/>
          <p:cNvSpPr txBox="1">
            <a:spLocks noGrp="1"/>
          </p:cNvSpPr>
          <p:nvPr>
            <p:ph type="body" idx="4"/>
          </p:nvPr>
        </p:nvSpPr>
        <p:spPr>
          <a:xfrm>
            <a:off x="9845300" y="3209875"/>
            <a:ext cx="5921700" cy="6118200"/>
          </a:xfrm>
          <a:prstGeom prst="rect">
            <a:avLst/>
          </a:prstGeom>
        </p:spPr>
        <p:txBody>
          <a:bodyPr spcFirstLastPara="1" wrap="square" lIns="91425" tIns="45700" rIns="91425" bIns="45700" anchor="t" anchorCtr="0">
            <a:normAutofit/>
          </a:bodyPr>
          <a:lstStyle/>
          <a:p>
            <a:pPr marL="457200" lvl="0" indent="-463550" algn="l" rtl="0">
              <a:lnSpc>
                <a:spcPct val="140009"/>
              </a:lnSpc>
              <a:spcBef>
                <a:spcPts val="0"/>
              </a:spcBef>
              <a:spcAft>
                <a:spcPts val="0"/>
              </a:spcAft>
              <a:buClr>
                <a:schemeClr val="accent2"/>
              </a:buClr>
              <a:buSzPts val="3700"/>
              <a:buFont typeface="League Spartan Black"/>
              <a:buChar char="●"/>
            </a:pPr>
            <a:r>
              <a:rPr lang="en-US" sz="3700">
                <a:solidFill>
                  <a:schemeClr val="accent2"/>
                </a:solidFill>
                <a:latin typeface="League Spartan Black"/>
                <a:ea typeface="League Spartan Black"/>
                <a:cs typeface="League Spartan Black"/>
                <a:sym typeface="League Spartan Black"/>
              </a:rPr>
              <a:t>What is appropriate      coverage?</a:t>
            </a:r>
            <a:endParaRPr sz="3700">
              <a:solidFill>
                <a:schemeClr val="accent2"/>
              </a:solidFill>
              <a:latin typeface="League Spartan Black"/>
              <a:ea typeface="League Spartan Black"/>
              <a:cs typeface="League Spartan Black"/>
              <a:sym typeface="League Spartan Black"/>
            </a:endParaRPr>
          </a:p>
          <a:p>
            <a:pPr marL="457200" lvl="0" indent="0" algn="l" rtl="0">
              <a:lnSpc>
                <a:spcPct val="140009"/>
              </a:lnSpc>
              <a:spcBef>
                <a:spcPts val="0"/>
              </a:spcBef>
              <a:spcAft>
                <a:spcPts val="0"/>
              </a:spcAft>
              <a:buNone/>
            </a:pPr>
            <a:endParaRPr sz="3700">
              <a:solidFill>
                <a:schemeClr val="accent2"/>
              </a:solidFill>
              <a:latin typeface="League Spartan Black"/>
              <a:ea typeface="League Spartan Black"/>
              <a:cs typeface="League Spartan Black"/>
              <a:sym typeface="League Spartan Black"/>
            </a:endParaRPr>
          </a:p>
          <a:p>
            <a:pPr marL="457200" lvl="0" indent="-463550" algn="l" rtl="0">
              <a:lnSpc>
                <a:spcPct val="140009"/>
              </a:lnSpc>
              <a:spcBef>
                <a:spcPts val="0"/>
              </a:spcBef>
              <a:spcAft>
                <a:spcPts val="0"/>
              </a:spcAft>
              <a:buClr>
                <a:schemeClr val="accent2"/>
              </a:buClr>
              <a:buSzPts val="3700"/>
              <a:buFont typeface="League Spartan Black"/>
              <a:buChar char="●"/>
            </a:pPr>
            <a:r>
              <a:rPr lang="en-US" sz="3700">
                <a:solidFill>
                  <a:schemeClr val="accent2"/>
                </a:solidFill>
                <a:latin typeface="League Spartan Black"/>
                <a:ea typeface="League Spartan Black"/>
                <a:cs typeface="League Spartan Black"/>
                <a:sym typeface="League Spartan Black"/>
              </a:rPr>
              <a:t>The New Media</a:t>
            </a:r>
            <a:endParaRPr sz="3700">
              <a:solidFill>
                <a:schemeClr val="accent2"/>
              </a:solidFill>
              <a:latin typeface="League Spartan Black"/>
              <a:ea typeface="League Spartan Black"/>
              <a:cs typeface="League Spartan Black"/>
              <a:sym typeface="League Spartan Black"/>
            </a:endParaRPr>
          </a:p>
          <a:p>
            <a:pPr marL="0" lvl="0" indent="0" algn="l" rtl="0">
              <a:spcBef>
                <a:spcPts val="480"/>
              </a:spcBef>
              <a:spcAft>
                <a:spcPts val="0"/>
              </a:spcAft>
              <a:buNone/>
            </a:pPr>
            <a:endParaRPr sz="3600"/>
          </a:p>
        </p:txBody>
      </p:sp>
      <p:pic>
        <p:nvPicPr>
          <p:cNvPr id="667" name="Google Shape;667;p47"/>
          <p:cNvPicPr preferRelativeResize="0"/>
          <p:nvPr/>
        </p:nvPicPr>
        <p:blipFill>
          <a:blip r:embed="rId4">
            <a:alphaModFix/>
          </a:blip>
          <a:stretch>
            <a:fillRect/>
          </a:stretch>
        </p:blipFill>
        <p:spPr>
          <a:xfrm>
            <a:off x="10051825" y="6618073"/>
            <a:ext cx="1625400" cy="1625400"/>
          </a:xfrm>
          <a:prstGeom prst="rect">
            <a:avLst/>
          </a:prstGeom>
          <a:noFill/>
          <a:ln>
            <a:noFill/>
          </a:ln>
        </p:spPr>
      </p:pic>
      <p:pic>
        <p:nvPicPr>
          <p:cNvPr id="668" name="Google Shape;668;p47"/>
          <p:cNvPicPr preferRelativeResize="0"/>
          <p:nvPr/>
        </p:nvPicPr>
        <p:blipFill>
          <a:blip r:embed="rId5">
            <a:alphaModFix/>
          </a:blip>
          <a:stretch>
            <a:fillRect/>
          </a:stretch>
        </p:blipFill>
        <p:spPr>
          <a:xfrm>
            <a:off x="12843975" y="6391975"/>
            <a:ext cx="1230425" cy="1230425"/>
          </a:xfrm>
          <a:prstGeom prst="rect">
            <a:avLst/>
          </a:prstGeom>
          <a:noFill/>
          <a:ln>
            <a:noFill/>
          </a:ln>
        </p:spPr>
      </p:pic>
      <p:pic>
        <p:nvPicPr>
          <p:cNvPr id="669" name="Google Shape;669;p47"/>
          <p:cNvPicPr preferRelativeResize="0"/>
          <p:nvPr/>
        </p:nvPicPr>
        <p:blipFill>
          <a:blip r:embed="rId6">
            <a:alphaModFix/>
          </a:blip>
          <a:stretch>
            <a:fillRect/>
          </a:stretch>
        </p:blipFill>
        <p:spPr>
          <a:xfrm>
            <a:off x="14885900" y="7504148"/>
            <a:ext cx="1377875" cy="1377875"/>
          </a:xfrm>
          <a:prstGeom prst="rect">
            <a:avLst/>
          </a:prstGeom>
          <a:noFill/>
          <a:ln>
            <a:noFill/>
          </a:ln>
        </p:spPr>
      </p:pic>
      <p:pic>
        <p:nvPicPr>
          <p:cNvPr id="670" name="Google Shape;670;p47"/>
          <p:cNvPicPr preferRelativeResize="0"/>
          <p:nvPr/>
        </p:nvPicPr>
        <p:blipFill>
          <a:blip r:embed="rId7">
            <a:alphaModFix/>
          </a:blip>
          <a:stretch>
            <a:fillRect/>
          </a:stretch>
        </p:blipFill>
        <p:spPr>
          <a:xfrm>
            <a:off x="11677225" y="7790636"/>
            <a:ext cx="1753970" cy="1746175"/>
          </a:xfrm>
          <a:prstGeom prst="rect">
            <a:avLst/>
          </a:prstGeom>
          <a:noFill/>
          <a:ln>
            <a:noFill/>
          </a:ln>
        </p:spPr>
      </p:pic>
      <p:pic>
        <p:nvPicPr>
          <p:cNvPr id="671" name="Google Shape;671;p47"/>
          <p:cNvPicPr preferRelativeResize="0"/>
          <p:nvPr/>
        </p:nvPicPr>
        <p:blipFill>
          <a:blip r:embed="rId8">
            <a:alphaModFix/>
          </a:blip>
          <a:stretch>
            <a:fillRect/>
          </a:stretch>
        </p:blipFill>
        <p:spPr>
          <a:xfrm>
            <a:off x="6527350" y="8022313"/>
            <a:ext cx="3028950" cy="1514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8"/>
          <p:cNvSpPr/>
          <p:nvPr/>
        </p:nvSpPr>
        <p:spPr>
          <a:xfrm>
            <a:off x="0" y="-289475"/>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677" name="Google Shape;677;p48"/>
          <p:cNvGrpSpPr/>
          <p:nvPr/>
        </p:nvGrpSpPr>
        <p:grpSpPr>
          <a:xfrm>
            <a:off x="-2057400" y="1027819"/>
            <a:ext cx="11201400" cy="1767262"/>
            <a:chOff x="0" y="-57150"/>
            <a:chExt cx="2950163" cy="465451"/>
          </a:xfrm>
        </p:grpSpPr>
        <p:sp>
          <p:nvSpPr>
            <p:cNvPr id="678" name="Google Shape;678;p48"/>
            <p:cNvSpPr/>
            <p:nvPr/>
          </p:nvSpPr>
          <p:spPr>
            <a:xfrm>
              <a:off x="0" y="0"/>
              <a:ext cx="2950163" cy="408301"/>
            </a:xfrm>
            <a:custGeom>
              <a:avLst/>
              <a:gdLst/>
              <a:ahLst/>
              <a:cxnLst/>
              <a:rect l="l" t="t" r="r" b="b"/>
              <a:pathLst>
                <a:path w="2950163" h="408301" extrusionOk="0">
                  <a:moveTo>
                    <a:pt x="63586" y="0"/>
                  </a:moveTo>
                  <a:lnTo>
                    <a:pt x="2886577" y="0"/>
                  </a:lnTo>
                  <a:cubicBezTo>
                    <a:pt x="2903441" y="0"/>
                    <a:pt x="2919614" y="6699"/>
                    <a:pt x="2931539" y="18624"/>
                  </a:cubicBezTo>
                  <a:cubicBezTo>
                    <a:pt x="2943464" y="30549"/>
                    <a:pt x="2950163" y="46722"/>
                    <a:pt x="2950163" y="63586"/>
                  </a:cubicBezTo>
                  <a:lnTo>
                    <a:pt x="2950163" y="344715"/>
                  </a:lnTo>
                  <a:cubicBezTo>
                    <a:pt x="2950163" y="361579"/>
                    <a:pt x="2943464" y="377753"/>
                    <a:pt x="2931539" y="389677"/>
                  </a:cubicBezTo>
                  <a:cubicBezTo>
                    <a:pt x="2919614" y="401602"/>
                    <a:pt x="2903441" y="408301"/>
                    <a:pt x="2886577" y="408301"/>
                  </a:cubicBezTo>
                  <a:lnTo>
                    <a:pt x="63586" y="408301"/>
                  </a:lnTo>
                  <a:cubicBezTo>
                    <a:pt x="46722" y="408301"/>
                    <a:pt x="30549" y="401602"/>
                    <a:pt x="18624" y="389677"/>
                  </a:cubicBezTo>
                  <a:cubicBezTo>
                    <a:pt x="6699" y="377753"/>
                    <a:pt x="0" y="361579"/>
                    <a:pt x="0" y="344715"/>
                  </a:cubicBezTo>
                  <a:lnTo>
                    <a:pt x="0" y="63586"/>
                  </a:lnTo>
                  <a:cubicBezTo>
                    <a:pt x="0" y="46722"/>
                    <a:pt x="6699" y="30549"/>
                    <a:pt x="18624" y="18624"/>
                  </a:cubicBezTo>
                  <a:cubicBezTo>
                    <a:pt x="30549" y="6699"/>
                    <a:pt x="46722" y="0"/>
                    <a:pt x="63586"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txBox="1"/>
            <p:nvPr/>
          </p:nvSpPr>
          <p:spPr>
            <a:xfrm>
              <a:off x="0" y="-57150"/>
              <a:ext cx="2950163" cy="4654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80" name="Google Shape;680;p48"/>
          <p:cNvSpPr/>
          <p:nvPr/>
        </p:nvSpPr>
        <p:spPr>
          <a:xfrm rot="7011999">
            <a:off x="10533962" y="1188143"/>
            <a:ext cx="7216534" cy="342785"/>
          </a:xfrm>
          <a:custGeom>
            <a:avLst/>
            <a:gdLst/>
            <a:ahLst/>
            <a:cxnLst/>
            <a:rect l="l" t="t" r="r" b="b"/>
            <a:pathLst>
              <a:path w="7216534" h="342785" extrusionOk="0">
                <a:moveTo>
                  <a:pt x="7216534" y="342785"/>
                </a:moveTo>
                <a:lnTo>
                  <a:pt x="0" y="342785"/>
                </a:lnTo>
                <a:lnTo>
                  <a:pt x="0" y="0"/>
                </a:lnTo>
                <a:lnTo>
                  <a:pt x="7216534" y="0"/>
                </a:lnTo>
                <a:lnTo>
                  <a:pt x="7216534" y="342785"/>
                </a:lnTo>
                <a:close/>
              </a:path>
            </a:pathLst>
          </a:custGeom>
          <a:blipFill rotWithShape="1">
            <a:blip r:embed="rId4">
              <a:alphaModFix amt="55000"/>
            </a:blip>
            <a:stretch>
              <a:fillRect/>
            </a:stretch>
          </a:blipFill>
          <a:ln>
            <a:noFill/>
          </a:ln>
        </p:spPr>
        <p:txBody>
          <a:bodyPr/>
          <a:lstStyle/>
          <a:p>
            <a:endParaRPr lang="en-US"/>
          </a:p>
        </p:txBody>
      </p:sp>
      <p:grpSp>
        <p:nvGrpSpPr>
          <p:cNvPr id="681" name="Google Shape;681;p48"/>
          <p:cNvGrpSpPr/>
          <p:nvPr/>
        </p:nvGrpSpPr>
        <p:grpSpPr>
          <a:xfrm>
            <a:off x="10646112" y="-746792"/>
            <a:ext cx="5443005" cy="4805153"/>
            <a:chOff x="0" y="-6350"/>
            <a:chExt cx="812800" cy="717550"/>
          </a:xfrm>
        </p:grpSpPr>
        <p:sp>
          <p:nvSpPr>
            <p:cNvPr id="682" name="Google Shape;682;p48"/>
            <p:cNvSpPr/>
            <p:nvPr/>
          </p:nvSpPr>
          <p:spPr>
            <a:xfrm>
              <a:off x="0" y="0"/>
              <a:ext cx="812800" cy="711200"/>
            </a:xfrm>
            <a:custGeom>
              <a:avLst/>
              <a:gdLst/>
              <a:ahLst/>
              <a:cxnLst/>
              <a:rect l="l" t="t" r="r" b="b"/>
              <a:pathLst>
                <a:path w="812800" h="711200" extrusionOk="0">
                  <a:moveTo>
                    <a:pt x="406400" y="711200"/>
                  </a:moveTo>
                  <a:lnTo>
                    <a:pt x="812800" y="0"/>
                  </a:lnTo>
                  <a:lnTo>
                    <a:pt x="0" y="0"/>
                  </a:lnTo>
                  <a:lnTo>
                    <a:pt x="406400" y="711200"/>
                  </a:lnTo>
                  <a:close/>
                </a:path>
              </a:pathLst>
            </a:custGeom>
            <a:solidFill>
              <a:srgbClr val="8193AC"/>
            </a:solidFill>
            <a:ln>
              <a:noFill/>
            </a:ln>
          </p:spPr>
          <p:txBody>
            <a:bodyPr/>
            <a:lstStyle/>
            <a:p>
              <a:endParaRPr lang="en-US"/>
            </a:p>
          </p:txBody>
        </p:sp>
        <p:sp>
          <p:nvSpPr>
            <p:cNvPr id="683" name="Google Shape;683;p48"/>
            <p:cNvSpPr txBox="1"/>
            <p:nvPr/>
          </p:nvSpPr>
          <p:spPr>
            <a:xfrm>
              <a:off x="127000" y="-63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84" name="Google Shape;684;p48"/>
          <p:cNvGrpSpPr/>
          <p:nvPr/>
        </p:nvGrpSpPr>
        <p:grpSpPr>
          <a:xfrm>
            <a:off x="12636443" y="-1770182"/>
            <a:ext cx="11303114" cy="12057182"/>
            <a:chOff x="0" y="-57150"/>
            <a:chExt cx="812800" cy="867025"/>
          </a:xfrm>
        </p:grpSpPr>
        <p:sp>
          <p:nvSpPr>
            <p:cNvPr id="685" name="Google Shape;685;p48"/>
            <p:cNvSpPr/>
            <p:nvPr/>
          </p:nvSpPr>
          <p:spPr>
            <a:xfrm>
              <a:off x="0" y="0"/>
              <a:ext cx="812800" cy="809875"/>
            </a:xfrm>
            <a:custGeom>
              <a:avLst/>
              <a:gdLst/>
              <a:ahLst/>
              <a:cxnLst/>
              <a:rect l="l" t="t" r="r" b="b"/>
              <a:pathLst>
                <a:path w="812800" h="809875" extrusionOk="0">
                  <a:moveTo>
                    <a:pt x="812800" y="404937"/>
                  </a:moveTo>
                  <a:lnTo>
                    <a:pt x="609600" y="809875"/>
                  </a:lnTo>
                  <a:lnTo>
                    <a:pt x="203200" y="809875"/>
                  </a:lnTo>
                  <a:lnTo>
                    <a:pt x="0" y="404937"/>
                  </a:lnTo>
                  <a:lnTo>
                    <a:pt x="203200" y="0"/>
                  </a:lnTo>
                  <a:lnTo>
                    <a:pt x="609600" y="0"/>
                  </a:lnTo>
                  <a:lnTo>
                    <a:pt x="812800" y="404937"/>
                  </a:lnTo>
                  <a:close/>
                </a:path>
              </a:pathLst>
            </a:custGeom>
            <a:solidFill>
              <a:srgbClr val="213E6E"/>
            </a:solidFill>
            <a:ln>
              <a:noFill/>
            </a:ln>
          </p:spPr>
          <p:txBody>
            <a:bodyPr/>
            <a:lstStyle/>
            <a:p>
              <a:endParaRPr lang="en-US"/>
            </a:p>
          </p:txBody>
        </p:sp>
        <p:sp>
          <p:nvSpPr>
            <p:cNvPr id="686" name="Google Shape;686;p48"/>
            <p:cNvSpPr txBox="1"/>
            <p:nvPr/>
          </p:nvSpPr>
          <p:spPr>
            <a:xfrm>
              <a:off x="114300" y="-57150"/>
              <a:ext cx="584200" cy="867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87" name="Google Shape;687;p48"/>
          <p:cNvSpPr/>
          <p:nvPr/>
        </p:nvSpPr>
        <p:spPr>
          <a:xfrm rot="3785064">
            <a:off x="10531280" y="7779376"/>
            <a:ext cx="7216534" cy="342785"/>
          </a:xfrm>
          <a:custGeom>
            <a:avLst/>
            <a:gdLst/>
            <a:ahLst/>
            <a:cxnLst/>
            <a:rect l="l" t="t" r="r" b="b"/>
            <a:pathLst>
              <a:path w="7216534" h="342785" extrusionOk="0">
                <a:moveTo>
                  <a:pt x="0" y="0"/>
                </a:moveTo>
                <a:lnTo>
                  <a:pt x="7216534" y="0"/>
                </a:lnTo>
                <a:lnTo>
                  <a:pt x="7216534" y="342786"/>
                </a:lnTo>
                <a:lnTo>
                  <a:pt x="0" y="342786"/>
                </a:lnTo>
                <a:lnTo>
                  <a:pt x="0" y="0"/>
                </a:lnTo>
                <a:close/>
              </a:path>
            </a:pathLst>
          </a:custGeom>
          <a:blipFill rotWithShape="1">
            <a:blip r:embed="rId4">
              <a:alphaModFix amt="55000"/>
            </a:blip>
            <a:stretch>
              <a:fillRect/>
            </a:stretch>
          </a:blipFill>
          <a:ln>
            <a:noFill/>
          </a:ln>
        </p:spPr>
        <p:txBody>
          <a:bodyPr/>
          <a:lstStyle/>
          <a:p>
            <a:endParaRPr lang="en-US"/>
          </a:p>
        </p:txBody>
      </p:sp>
      <p:sp>
        <p:nvSpPr>
          <p:cNvPr id="688" name="Google Shape;688;p48"/>
          <p:cNvSpPr/>
          <p:nvPr/>
        </p:nvSpPr>
        <p:spPr>
          <a:xfrm>
            <a:off x="11767806" y="2985158"/>
            <a:ext cx="6898698" cy="7319574"/>
          </a:xfrm>
          <a:custGeom>
            <a:avLst/>
            <a:gdLst/>
            <a:ahLst/>
            <a:cxnLst/>
            <a:rect l="l" t="t" r="r" b="b"/>
            <a:pathLst>
              <a:path w="6898698" h="7319574" extrusionOk="0">
                <a:moveTo>
                  <a:pt x="0" y="0"/>
                </a:moveTo>
                <a:lnTo>
                  <a:pt x="6898699" y="0"/>
                </a:lnTo>
                <a:lnTo>
                  <a:pt x="6898699" y="7319574"/>
                </a:lnTo>
                <a:lnTo>
                  <a:pt x="0" y="7319574"/>
                </a:lnTo>
                <a:lnTo>
                  <a:pt x="0" y="0"/>
                </a:lnTo>
                <a:close/>
              </a:path>
            </a:pathLst>
          </a:custGeom>
          <a:blipFill rotWithShape="1">
            <a:blip r:embed="rId5">
              <a:alphaModFix/>
            </a:blip>
            <a:stretch>
              <a:fillRect/>
            </a:stretch>
          </a:blipFill>
          <a:ln>
            <a:noFill/>
          </a:ln>
        </p:spPr>
        <p:txBody>
          <a:bodyPr/>
          <a:lstStyle/>
          <a:p>
            <a:endParaRPr lang="en-US"/>
          </a:p>
        </p:txBody>
      </p:sp>
      <p:sp>
        <p:nvSpPr>
          <p:cNvPr id="689" name="Google Shape;689;p48"/>
          <p:cNvSpPr/>
          <p:nvPr/>
        </p:nvSpPr>
        <p:spPr>
          <a:xfrm>
            <a:off x="9144000" y="3550058"/>
            <a:ext cx="5735801" cy="7016271"/>
          </a:xfrm>
          <a:custGeom>
            <a:avLst/>
            <a:gdLst/>
            <a:ahLst/>
            <a:cxnLst/>
            <a:rect l="l" t="t" r="r" b="b"/>
            <a:pathLst>
              <a:path w="5735801" h="7016271" extrusionOk="0">
                <a:moveTo>
                  <a:pt x="0" y="0"/>
                </a:moveTo>
                <a:lnTo>
                  <a:pt x="5735801" y="0"/>
                </a:lnTo>
                <a:lnTo>
                  <a:pt x="5735801" y="7016270"/>
                </a:lnTo>
                <a:lnTo>
                  <a:pt x="0" y="7016270"/>
                </a:lnTo>
                <a:lnTo>
                  <a:pt x="0" y="0"/>
                </a:lnTo>
                <a:close/>
              </a:path>
            </a:pathLst>
          </a:custGeom>
          <a:blipFill rotWithShape="1">
            <a:blip r:embed="rId6">
              <a:alphaModFix/>
            </a:blip>
            <a:stretch>
              <a:fillRect/>
            </a:stretch>
          </a:blipFill>
          <a:ln>
            <a:noFill/>
          </a:ln>
        </p:spPr>
        <p:txBody>
          <a:bodyPr/>
          <a:lstStyle/>
          <a:p>
            <a:endParaRPr lang="en-US"/>
          </a:p>
        </p:txBody>
      </p:sp>
      <p:sp>
        <p:nvSpPr>
          <p:cNvPr id="690" name="Google Shape;690;p48"/>
          <p:cNvSpPr txBox="1"/>
          <p:nvPr/>
        </p:nvSpPr>
        <p:spPr>
          <a:xfrm>
            <a:off x="1044475" y="1602284"/>
            <a:ext cx="4865400" cy="985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400" b="1">
                <a:solidFill>
                  <a:srgbClr val="8193AC"/>
                </a:solidFill>
                <a:latin typeface="League Spartan"/>
                <a:ea typeface="League Spartan"/>
                <a:cs typeface="League Spartan"/>
                <a:sym typeface="League Spartan"/>
              </a:rPr>
              <a:t>Resources</a:t>
            </a:r>
            <a:endParaRPr sz="3300"/>
          </a:p>
        </p:txBody>
      </p:sp>
      <p:sp>
        <p:nvSpPr>
          <p:cNvPr id="691" name="Google Shape;691;p48"/>
          <p:cNvSpPr txBox="1"/>
          <p:nvPr/>
        </p:nvSpPr>
        <p:spPr>
          <a:xfrm>
            <a:off x="1743900" y="3429000"/>
            <a:ext cx="6898800" cy="461700"/>
          </a:xfrm>
          <a:prstGeom prst="rect">
            <a:avLst/>
          </a:prstGeom>
          <a:noFill/>
          <a:ln>
            <a:noFill/>
          </a:ln>
        </p:spPr>
        <p:txBody>
          <a:bodyPr spcFirstLastPara="1" wrap="square" lIns="0" tIns="0" rIns="0" bIns="0" anchor="t" anchorCtr="0">
            <a:spAutoFit/>
          </a:bodyPr>
          <a:lstStyle/>
          <a:p>
            <a:pPr marL="457200" marR="0" lvl="0" indent="-419100" algn="l" rtl="0">
              <a:lnSpc>
                <a:spcPct val="140000"/>
              </a:lnSpc>
              <a:spcBef>
                <a:spcPts val="0"/>
              </a:spcBef>
              <a:spcAft>
                <a:spcPts val="0"/>
              </a:spcAft>
              <a:buClr>
                <a:srgbClr val="040017"/>
              </a:buClr>
              <a:buSzPts val="3000"/>
              <a:buFont typeface="League Spartan Black"/>
              <a:buChar char="❖"/>
            </a:pPr>
            <a:r>
              <a:rPr lang="en-US" sz="3000" u="sng">
                <a:solidFill>
                  <a:schemeClr val="hlink"/>
                </a:solidFill>
                <a:latin typeface="League Spartan Black"/>
                <a:ea typeface="League Spartan Black"/>
                <a:cs typeface="League Spartan Black"/>
                <a:sym typeface="League Spartan Black"/>
                <a:hlinkClick r:id="rId7"/>
              </a:rPr>
              <a:t>Bench Bad Behavior </a:t>
            </a:r>
            <a:r>
              <a:rPr lang="en-US" sz="3000" u="sng">
                <a:solidFill>
                  <a:schemeClr val="hlink"/>
                </a:solidFill>
                <a:latin typeface="League Spartan Black"/>
                <a:ea typeface="League Spartan Black"/>
                <a:cs typeface="League Spartan Black"/>
                <a:sym typeface="League Spartan Black"/>
                <a:hlinkClick r:id="rId7"/>
              </a:rPr>
              <a:t>Toolkit</a:t>
            </a:r>
            <a:endParaRPr>
              <a:latin typeface="League Spartan Black"/>
              <a:ea typeface="League Spartan Black"/>
              <a:cs typeface="League Spartan Black"/>
              <a:sym typeface="League Spartan Black"/>
            </a:endParaRPr>
          </a:p>
        </p:txBody>
      </p:sp>
      <p:sp>
        <p:nvSpPr>
          <p:cNvPr id="692" name="Google Shape;692;p48"/>
          <p:cNvSpPr txBox="1"/>
          <p:nvPr/>
        </p:nvSpPr>
        <p:spPr>
          <a:xfrm>
            <a:off x="1743900" y="4288550"/>
            <a:ext cx="6344100" cy="461700"/>
          </a:xfrm>
          <a:prstGeom prst="rect">
            <a:avLst/>
          </a:prstGeom>
          <a:noFill/>
          <a:ln>
            <a:noFill/>
          </a:ln>
        </p:spPr>
        <p:txBody>
          <a:bodyPr spcFirstLastPara="1" wrap="square" lIns="0" tIns="0" rIns="0" bIns="0" anchor="t" anchorCtr="0">
            <a:spAutoFit/>
          </a:bodyPr>
          <a:lstStyle/>
          <a:p>
            <a:pPr marL="457200" marR="0" lvl="0" indent="-419100" algn="l" rtl="0">
              <a:lnSpc>
                <a:spcPct val="140000"/>
              </a:lnSpc>
              <a:spcBef>
                <a:spcPts val="0"/>
              </a:spcBef>
              <a:spcAft>
                <a:spcPts val="0"/>
              </a:spcAft>
              <a:buClr>
                <a:srgbClr val="040017"/>
              </a:buClr>
              <a:buSzPts val="3000"/>
              <a:buFont typeface="League Spartan Black"/>
              <a:buChar char="❖"/>
            </a:pPr>
            <a:r>
              <a:rPr lang="en-US" sz="3000" u="sng">
                <a:solidFill>
                  <a:schemeClr val="hlink"/>
                </a:solidFill>
                <a:latin typeface="League Spartan Black"/>
                <a:ea typeface="League Spartan Black"/>
                <a:cs typeface="League Spartan Black"/>
                <a:sym typeface="League Spartan Black"/>
                <a:hlinkClick r:id="rId8"/>
              </a:rPr>
              <a:t>Officials</a:t>
            </a:r>
            <a:r>
              <a:rPr lang="en-US" sz="3000" u="sng">
                <a:solidFill>
                  <a:schemeClr val="hlink"/>
                </a:solidFill>
                <a:latin typeface="League Spartan Black"/>
                <a:ea typeface="League Spartan Black"/>
                <a:cs typeface="League Spartan Black"/>
                <a:sym typeface="League Spartan Black"/>
                <a:hlinkClick r:id="rId8"/>
              </a:rPr>
              <a:t> </a:t>
            </a:r>
            <a:r>
              <a:rPr lang="en-US" sz="3000" u="sng">
                <a:solidFill>
                  <a:schemeClr val="hlink"/>
                </a:solidFill>
                <a:latin typeface="League Spartan Black"/>
                <a:ea typeface="League Spartan Black"/>
                <a:cs typeface="League Spartan Black"/>
                <a:sym typeface="League Spartan Black"/>
                <a:hlinkClick r:id="rId8"/>
              </a:rPr>
              <a:t>Recruiting</a:t>
            </a:r>
            <a:r>
              <a:rPr lang="en-US" sz="3000" u="sng">
                <a:solidFill>
                  <a:schemeClr val="hlink"/>
                </a:solidFill>
                <a:latin typeface="League Spartan Black"/>
                <a:ea typeface="League Spartan Black"/>
                <a:cs typeface="League Spartan Black"/>
                <a:sym typeface="League Spartan Black"/>
                <a:hlinkClick r:id="rId8"/>
              </a:rPr>
              <a:t> Brochure</a:t>
            </a:r>
            <a:endParaRPr>
              <a:latin typeface="League Spartan Black"/>
              <a:ea typeface="League Spartan Black"/>
              <a:cs typeface="League Spartan Black"/>
              <a:sym typeface="League Spartan Black"/>
            </a:endParaRPr>
          </a:p>
        </p:txBody>
      </p:sp>
      <p:sp>
        <p:nvSpPr>
          <p:cNvPr id="693" name="Google Shape;693;p48"/>
          <p:cNvSpPr txBox="1"/>
          <p:nvPr/>
        </p:nvSpPr>
        <p:spPr>
          <a:xfrm>
            <a:off x="1743897" y="5148088"/>
            <a:ext cx="5913600" cy="461700"/>
          </a:xfrm>
          <a:prstGeom prst="rect">
            <a:avLst/>
          </a:prstGeom>
          <a:noFill/>
          <a:ln>
            <a:noFill/>
          </a:ln>
        </p:spPr>
        <p:txBody>
          <a:bodyPr spcFirstLastPara="1" wrap="square" lIns="0" tIns="0" rIns="0" bIns="0" anchor="t" anchorCtr="0">
            <a:spAutoFit/>
          </a:bodyPr>
          <a:lstStyle/>
          <a:p>
            <a:pPr marL="457200" marR="0" lvl="0" indent="-419100" algn="l" rtl="0">
              <a:lnSpc>
                <a:spcPct val="140000"/>
              </a:lnSpc>
              <a:spcBef>
                <a:spcPts val="0"/>
              </a:spcBef>
              <a:spcAft>
                <a:spcPts val="0"/>
              </a:spcAft>
              <a:buSzPts val="3000"/>
              <a:buFont typeface="League Spartan Black"/>
              <a:buChar char="❖"/>
            </a:pPr>
            <a:r>
              <a:rPr lang="en-US" sz="3000" u="sng">
                <a:solidFill>
                  <a:schemeClr val="hlink"/>
                </a:solidFill>
                <a:latin typeface="League Spartan Black"/>
                <a:ea typeface="League Spartan Black"/>
                <a:cs typeface="League Spartan Black"/>
                <a:sym typeface="League Spartan Black"/>
                <a:hlinkClick r:id="rId9"/>
              </a:rPr>
              <a:t>CIAC Class Act</a:t>
            </a:r>
            <a:endParaRPr>
              <a:latin typeface="League Spartan Black"/>
              <a:ea typeface="League Spartan Black"/>
              <a:cs typeface="League Spartan Black"/>
              <a:sym typeface="League Spartan Black"/>
            </a:endParaRPr>
          </a:p>
        </p:txBody>
      </p:sp>
      <p:sp>
        <p:nvSpPr>
          <p:cNvPr id="694" name="Google Shape;694;p48"/>
          <p:cNvSpPr txBox="1"/>
          <p:nvPr/>
        </p:nvSpPr>
        <p:spPr>
          <a:xfrm>
            <a:off x="1692200" y="5879450"/>
            <a:ext cx="9077400" cy="914400"/>
          </a:xfrm>
          <a:prstGeom prst="rect">
            <a:avLst/>
          </a:prstGeom>
          <a:noFill/>
          <a:ln>
            <a:noFill/>
          </a:ln>
        </p:spPr>
        <p:txBody>
          <a:bodyPr spcFirstLastPara="1" wrap="square" lIns="0" tIns="0" rIns="0" bIns="0" anchor="t" anchorCtr="0">
            <a:spAutoFit/>
          </a:bodyPr>
          <a:lstStyle/>
          <a:p>
            <a:pPr marL="457200" lvl="0" indent="-419100" algn="l" rtl="0">
              <a:lnSpc>
                <a:spcPct val="114705"/>
              </a:lnSpc>
              <a:spcBef>
                <a:spcPts val="0"/>
              </a:spcBef>
              <a:spcAft>
                <a:spcPts val="0"/>
              </a:spcAft>
              <a:buSzPts val="3000"/>
              <a:buFont typeface="League Spartan Black"/>
              <a:buChar char="❖"/>
            </a:pPr>
            <a:r>
              <a:rPr lang="en-US" sz="3000" u="sng">
                <a:solidFill>
                  <a:schemeClr val="hlink"/>
                </a:solidFill>
                <a:highlight>
                  <a:srgbClr val="FFFFFF"/>
                </a:highlight>
                <a:latin typeface="League Spartan Black"/>
                <a:ea typeface="League Spartan Black"/>
                <a:cs typeface="League Spartan Black"/>
                <a:sym typeface="League Spartan Black"/>
                <a:hlinkClick r:id="rId10"/>
              </a:rPr>
              <a:t>Defining Education-based Activity Programs</a:t>
            </a:r>
            <a:endParaRPr sz="3000">
              <a:solidFill>
                <a:srgbClr val="CB2C26"/>
              </a:solidFill>
              <a:highlight>
                <a:srgbClr val="FFFFFF"/>
              </a:highlight>
              <a:latin typeface="League Spartan Black"/>
              <a:ea typeface="League Spartan Black"/>
              <a:cs typeface="League Spartan Black"/>
              <a:sym typeface="League Spartan Black"/>
            </a:endParaRPr>
          </a:p>
          <a:p>
            <a:pPr marL="457200" lvl="0" indent="0" algn="l" rtl="0">
              <a:lnSpc>
                <a:spcPct val="116666"/>
              </a:lnSpc>
              <a:spcBef>
                <a:spcPts val="0"/>
              </a:spcBef>
              <a:spcAft>
                <a:spcPts val="0"/>
              </a:spcAft>
              <a:buNone/>
            </a:pPr>
            <a:r>
              <a:rPr lang="en-US" sz="2500" u="sng">
                <a:solidFill>
                  <a:schemeClr val="hlink"/>
                </a:solidFill>
                <a:highlight>
                  <a:srgbClr val="FFFFFF"/>
                </a:highlight>
                <a:latin typeface="League Spartan Black"/>
                <a:ea typeface="League Spartan Black"/>
                <a:cs typeface="League Spartan Black"/>
                <a:sym typeface="League Spartan Black"/>
                <a:hlinkClick r:id="rId10"/>
              </a:rPr>
              <a:t>By Bob Gardner on September 23, 2015</a:t>
            </a:r>
            <a:endParaRPr sz="2500">
              <a:latin typeface="League Spartan Black"/>
              <a:ea typeface="League Spartan Black"/>
              <a:cs typeface="League Spartan Black"/>
              <a:sym typeface="League Spartan Black"/>
            </a:endParaRPr>
          </a:p>
        </p:txBody>
      </p:sp>
      <p:sp>
        <p:nvSpPr>
          <p:cNvPr id="695" name="Google Shape;695;p48"/>
          <p:cNvSpPr txBox="1"/>
          <p:nvPr/>
        </p:nvSpPr>
        <p:spPr>
          <a:xfrm>
            <a:off x="1692200" y="7223300"/>
            <a:ext cx="8953800" cy="1440300"/>
          </a:xfrm>
          <a:prstGeom prst="rect">
            <a:avLst/>
          </a:prstGeom>
          <a:noFill/>
          <a:ln>
            <a:noFill/>
          </a:ln>
        </p:spPr>
        <p:txBody>
          <a:bodyPr spcFirstLastPara="1" wrap="square" lIns="0" tIns="0" rIns="0" bIns="0" anchor="t" anchorCtr="0">
            <a:spAutoFit/>
          </a:bodyPr>
          <a:lstStyle/>
          <a:p>
            <a:pPr marL="457200" lvl="0" indent="-419100" algn="l" rtl="0">
              <a:lnSpc>
                <a:spcPct val="114705"/>
              </a:lnSpc>
              <a:spcBef>
                <a:spcPts val="0"/>
              </a:spcBef>
              <a:spcAft>
                <a:spcPts val="0"/>
              </a:spcAft>
              <a:buSzPts val="3000"/>
              <a:buFont typeface="League Spartan Black"/>
              <a:buChar char="❖"/>
            </a:pPr>
            <a:r>
              <a:rPr lang="en-US" sz="3000" u="sng">
                <a:solidFill>
                  <a:schemeClr val="hlink"/>
                </a:solidFill>
                <a:highlight>
                  <a:srgbClr val="FFFFFF"/>
                </a:highlight>
                <a:latin typeface="League Spartan Black"/>
                <a:ea typeface="League Spartan Black"/>
                <a:cs typeface="League Spartan Black"/>
                <a:sym typeface="League Spartan Black"/>
                <a:hlinkClick r:id="rId11"/>
              </a:rPr>
              <a:t>Explaining Education-based Athletics to Parents</a:t>
            </a:r>
            <a:endParaRPr sz="3000">
              <a:solidFill>
                <a:srgbClr val="CB2C26"/>
              </a:solidFill>
              <a:highlight>
                <a:srgbClr val="FFFFFF"/>
              </a:highlight>
              <a:latin typeface="League Spartan Black"/>
              <a:ea typeface="League Spartan Black"/>
              <a:cs typeface="League Spartan Black"/>
              <a:sym typeface="League Spartan Black"/>
            </a:endParaRPr>
          </a:p>
          <a:p>
            <a:pPr marL="457200" lvl="0" indent="0" algn="l" rtl="0">
              <a:lnSpc>
                <a:spcPct val="116666"/>
              </a:lnSpc>
              <a:spcBef>
                <a:spcPts val="0"/>
              </a:spcBef>
              <a:spcAft>
                <a:spcPts val="0"/>
              </a:spcAft>
              <a:buNone/>
            </a:pPr>
            <a:r>
              <a:rPr lang="en-US" sz="2500" u="sng">
                <a:solidFill>
                  <a:schemeClr val="hlink"/>
                </a:solidFill>
                <a:highlight>
                  <a:srgbClr val="FFFFFF"/>
                </a:highlight>
                <a:latin typeface="League Spartan Black"/>
                <a:ea typeface="League Spartan Black"/>
                <a:cs typeface="League Spartan Black"/>
                <a:sym typeface="League Spartan Black"/>
                <a:hlinkClick r:id="rId11"/>
              </a:rPr>
              <a:t>By Dr. David Hoch, CMAA on November 21, 2014</a:t>
            </a:r>
            <a:endParaRPr sz="2500">
              <a:solidFill>
                <a:srgbClr val="5F5B61"/>
              </a:solidFill>
              <a:highlight>
                <a:srgbClr val="FFFFFF"/>
              </a:highlight>
              <a:latin typeface="League Spartan Black"/>
              <a:ea typeface="League Spartan Black"/>
              <a:cs typeface="League Spartan Black"/>
              <a:sym typeface="League Spartan Black"/>
            </a:endParaRPr>
          </a:p>
          <a:p>
            <a:pPr marL="457200" marR="0" lvl="0" indent="0" algn="l" rtl="0">
              <a:lnSpc>
                <a:spcPct val="140000"/>
              </a:lnSpc>
              <a:spcBef>
                <a:spcPts val="0"/>
              </a:spcBef>
              <a:spcAft>
                <a:spcPts val="0"/>
              </a:spcAft>
              <a:buNone/>
            </a:pPr>
            <a:endParaRPr sz="3000" b="1">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701" name="Google Shape;701;p49"/>
          <p:cNvGrpSpPr/>
          <p:nvPr/>
        </p:nvGrpSpPr>
        <p:grpSpPr>
          <a:xfrm rot="-1801313">
            <a:off x="7890128" y="2103522"/>
            <a:ext cx="1603602" cy="9769199"/>
            <a:chOff x="0" y="-57150"/>
            <a:chExt cx="422348" cy="2572958"/>
          </a:xfrm>
        </p:grpSpPr>
        <p:sp>
          <p:nvSpPr>
            <p:cNvPr id="702" name="Google Shape;702;p49"/>
            <p:cNvSpPr/>
            <p:nvPr/>
          </p:nvSpPr>
          <p:spPr>
            <a:xfrm>
              <a:off x="0" y="0"/>
              <a:ext cx="422348" cy="2515808"/>
            </a:xfrm>
            <a:custGeom>
              <a:avLst/>
              <a:gdLst/>
              <a:ahLst/>
              <a:cxnLst/>
              <a:rect l="l" t="t" r="r" b="b"/>
              <a:pathLst>
                <a:path w="422348" h="2515808" extrusionOk="0">
                  <a:moveTo>
                    <a:pt x="0" y="0"/>
                  </a:moveTo>
                  <a:lnTo>
                    <a:pt x="422348" y="0"/>
                  </a:lnTo>
                  <a:lnTo>
                    <a:pt x="422348" y="2515808"/>
                  </a:lnTo>
                  <a:lnTo>
                    <a:pt x="0" y="2515808"/>
                  </a:lnTo>
                  <a:close/>
                </a:path>
              </a:pathLst>
            </a:custGeom>
            <a:solidFill>
              <a:srgbClr val="213E6E"/>
            </a:solidFill>
            <a:ln>
              <a:noFill/>
            </a:ln>
          </p:spPr>
          <p:txBody>
            <a:bodyPr/>
            <a:lstStyle/>
            <a:p>
              <a:endParaRPr lang="en-US"/>
            </a:p>
          </p:txBody>
        </p:sp>
        <p:sp>
          <p:nvSpPr>
            <p:cNvPr id="703" name="Google Shape;703;p49"/>
            <p:cNvSpPr txBox="1"/>
            <p:nvPr/>
          </p:nvSpPr>
          <p:spPr>
            <a:xfrm>
              <a:off x="0" y="-57150"/>
              <a:ext cx="422348" cy="257295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4" name="Google Shape;704;p49"/>
          <p:cNvGrpSpPr/>
          <p:nvPr/>
        </p:nvGrpSpPr>
        <p:grpSpPr>
          <a:xfrm rot="-1801313">
            <a:off x="17239195" y="-4371519"/>
            <a:ext cx="1603602" cy="9769199"/>
            <a:chOff x="0" y="-57150"/>
            <a:chExt cx="422348" cy="2572958"/>
          </a:xfrm>
        </p:grpSpPr>
        <p:sp>
          <p:nvSpPr>
            <p:cNvPr id="705" name="Google Shape;705;p49"/>
            <p:cNvSpPr/>
            <p:nvPr/>
          </p:nvSpPr>
          <p:spPr>
            <a:xfrm>
              <a:off x="0" y="0"/>
              <a:ext cx="422348" cy="2515808"/>
            </a:xfrm>
            <a:custGeom>
              <a:avLst/>
              <a:gdLst/>
              <a:ahLst/>
              <a:cxnLst/>
              <a:rect l="l" t="t" r="r" b="b"/>
              <a:pathLst>
                <a:path w="422348" h="2515808" extrusionOk="0">
                  <a:moveTo>
                    <a:pt x="0" y="0"/>
                  </a:moveTo>
                  <a:lnTo>
                    <a:pt x="422348" y="0"/>
                  </a:lnTo>
                  <a:lnTo>
                    <a:pt x="422348" y="2515808"/>
                  </a:lnTo>
                  <a:lnTo>
                    <a:pt x="0" y="2515808"/>
                  </a:lnTo>
                  <a:close/>
                </a:path>
              </a:pathLst>
            </a:custGeom>
            <a:solidFill>
              <a:srgbClr val="213E6E"/>
            </a:solidFill>
            <a:ln>
              <a:noFill/>
            </a:ln>
          </p:spPr>
          <p:txBody>
            <a:bodyPr/>
            <a:lstStyle/>
            <a:p>
              <a:endParaRPr lang="en-US"/>
            </a:p>
          </p:txBody>
        </p:sp>
        <p:sp>
          <p:nvSpPr>
            <p:cNvPr id="706" name="Google Shape;706;p49"/>
            <p:cNvSpPr txBox="1"/>
            <p:nvPr/>
          </p:nvSpPr>
          <p:spPr>
            <a:xfrm>
              <a:off x="0" y="-57150"/>
              <a:ext cx="422348" cy="257295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7" name="Google Shape;707;p49"/>
          <p:cNvGrpSpPr/>
          <p:nvPr/>
        </p:nvGrpSpPr>
        <p:grpSpPr>
          <a:xfrm rot="1323218">
            <a:off x="-103900" y="-3302511"/>
            <a:ext cx="9329309" cy="14733974"/>
            <a:chOff x="0" y="-57150"/>
            <a:chExt cx="640025" cy="1010805"/>
          </a:xfrm>
        </p:grpSpPr>
        <p:sp>
          <p:nvSpPr>
            <p:cNvPr id="708" name="Google Shape;708;p49"/>
            <p:cNvSpPr/>
            <p:nvPr/>
          </p:nvSpPr>
          <p:spPr>
            <a:xfrm>
              <a:off x="0" y="0"/>
              <a:ext cx="640025" cy="953655"/>
            </a:xfrm>
            <a:custGeom>
              <a:avLst/>
              <a:gdLst/>
              <a:ahLst/>
              <a:cxnLst/>
              <a:rect l="l" t="t" r="r" b="b"/>
              <a:pathLst>
                <a:path w="640025" h="953655" extrusionOk="0">
                  <a:moveTo>
                    <a:pt x="203200" y="0"/>
                  </a:moveTo>
                  <a:lnTo>
                    <a:pt x="640025" y="0"/>
                  </a:lnTo>
                  <a:lnTo>
                    <a:pt x="436825" y="953655"/>
                  </a:lnTo>
                  <a:lnTo>
                    <a:pt x="0" y="953655"/>
                  </a:lnTo>
                  <a:lnTo>
                    <a:pt x="203200" y="0"/>
                  </a:lnTo>
                  <a:close/>
                </a:path>
              </a:pathLst>
            </a:custGeom>
            <a:solidFill>
              <a:srgbClr val="8193AC"/>
            </a:solidFill>
            <a:ln>
              <a:noFill/>
            </a:ln>
          </p:spPr>
          <p:txBody>
            <a:bodyPr/>
            <a:lstStyle/>
            <a:p>
              <a:endParaRPr lang="en-US"/>
            </a:p>
          </p:txBody>
        </p:sp>
        <p:sp>
          <p:nvSpPr>
            <p:cNvPr id="709" name="Google Shape;709;p49"/>
            <p:cNvSpPr txBox="1"/>
            <p:nvPr/>
          </p:nvSpPr>
          <p:spPr>
            <a:xfrm>
              <a:off x="101600" y="-57150"/>
              <a:ext cx="436825" cy="101080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0" name="Google Shape;710;p49"/>
          <p:cNvSpPr/>
          <p:nvPr/>
        </p:nvSpPr>
        <p:spPr>
          <a:xfrm rot="-7234808">
            <a:off x="-545671" y="4853273"/>
            <a:ext cx="16230600" cy="770953"/>
          </a:xfrm>
          <a:custGeom>
            <a:avLst/>
            <a:gdLst/>
            <a:ahLst/>
            <a:cxnLst/>
            <a:rect l="l" t="t" r="r" b="b"/>
            <a:pathLst>
              <a:path w="16230600" h="770953" extrusionOk="0">
                <a:moveTo>
                  <a:pt x="0" y="0"/>
                </a:moveTo>
                <a:lnTo>
                  <a:pt x="16230600" y="0"/>
                </a:lnTo>
                <a:lnTo>
                  <a:pt x="16230600" y="770954"/>
                </a:lnTo>
                <a:lnTo>
                  <a:pt x="0" y="770954"/>
                </a:lnTo>
                <a:lnTo>
                  <a:pt x="0" y="0"/>
                </a:lnTo>
                <a:close/>
              </a:path>
            </a:pathLst>
          </a:custGeom>
          <a:blipFill rotWithShape="1">
            <a:blip r:embed="rId4">
              <a:alphaModFix amt="52000"/>
            </a:blip>
            <a:stretch>
              <a:fillRect/>
            </a:stretch>
          </a:blipFill>
          <a:ln>
            <a:noFill/>
          </a:ln>
        </p:spPr>
        <p:txBody>
          <a:bodyPr/>
          <a:lstStyle/>
          <a:p>
            <a:endParaRPr lang="en-US"/>
          </a:p>
        </p:txBody>
      </p:sp>
      <p:sp>
        <p:nvSpPr>
          <p:cNvPr id="711" name="Google Shape;711;p49"/>
          <p:cNvSpPr/>
          <p:nvPr/>
        </p:nvSpPr>
        <p:spPr>
          <a:xfrm>
            <a:off x="0" y="-110826"/>
            <a:ext cx="10341615" cy="10508584"/>
          </a:xfrm>
          <a:custGeom>
            <a:avLst/>
            <a:gdLst/>
            <a:ahLst/>
            <a:cxnLst/>
            <a:rect l="l" t="t" r="r" b="b"/>
            <a:pathLst>
              <a:path w="5765800" h="5858891" extrusionOk="0">
                <a:moveTo>
                  <a:pt x="0" y="0"/>
                </a:moveTo>
                <a:lnTo>
                  <a:pt x="0" y="5858891"/>
                </a:lnTo>
                <a:lnTo>
                  <a:pt x="5765800" y="5858891"/>
                </a:lnTo>
                <a:lnTo>
                  <a:pt x="2235200" y="0"/>
                </a:lnTo>
                <a:close/>
              </a:path>
            </a:pathLst>
          </a:custGeom>
          <a:blipFill rotWithShape="1">
            <a:blip r:embed="rId5">
              <a:alphaModFix/>
            </a:blip>
            <a:stretch>
              <a:fillRect l="-46754" t="-6112" r="-26121" b="-7232"/>
            </a:stretch>
          </a:blipFill>
          <a:ln>
            <a:noFill/>
          </a:ln>
        </p:spPr>
        <p:txBody>
          <a:bodyPr/>
          <a:lstStyle/>
          <a:p>
            <a:endParaRPr lang="en-US"/>
          </a:p>
        </p:txBody>
      </p:sp>
      <p:grpSp>
        <p:nvGrpSpPr>
          <p:cNvPr id="712" name="Google Shape;712;p49"/>
          <p:cNvGrpSpPr/>
          <p:nvPr/>
        </p:nvGrpSpPr>
        <p:grpSpPr>
          <a:xfrm rot="-1801313">
            <a:off x="-1267060" y="4234375"/>
            <a:ext cx="2060748" cy="8106364"/>
            <a:chOff x="0" y="-57150"/>
            <a:chExt cx="542748" cy="2135010"/>
          </a:xfrm>
        </p:grpSpPr>
        <p:sp>
          <p:nvSpPr>
            <p:cNvPr id="713" name="Google Shape;713;p49"/>
            <p:cNvSpPr/>
            <p:nvPr/>
          </p:nvSpPr>
          <p:spPr>
            <a:xfrm>
              <a:off x="0" y="0"/>
              <a:ext cx="542748" cy="2077860"/>
            </a:xfrm>
            <a:custGeom>
              <a:avLst/>
              <a:gdLst/>
              <a:ahLst/>
              <a:cxnLst/>
              <a:rect l="l" t="t" r="r" b="b"/>
              <a:pathLst>
                <a:path w="542748" h="2077860" extrusionOk="0">
                  <a:moveTo>
                    <a:pt x="0" y="0"/>
                  </a:moveTo>
                  <a:lnTo>
                    <a:pt x="542748" y="0"/>
                  </a:lnTo>
                  <a:lnTo>
                    <a:pt x="542748" y="2077860"/>
                  </a:lnTo>
                  <a:lnTo>
                    <a:pt x="0" y="2077860"/>
                  </a:lnTo>
                  <a:close/>
                </a:path>
              </a:pathLst>
            </a:custGeom>
            <a:solidFill>
              <a:srgbClr val="8193AC"/>
            </a:solidFill>
            <a:ln>
              <a:noFill/>
            </a:ln>
          </p:spPr>
          <p:txBody>
            <a:bodyPr/>
            <a:lstStyle/>
            <a:p>
              <a:endParaRPr lang="en-US"/>
            </a:p>
          </p:txBody>
        </p:sp>
        <p:sp>
          <p:nvSpPr>
            <p:cNvPr id="714" name="Google Shape;714;p49"/>
            <p:cNvSpPr txBox="1"/>
            <p:nvPr/>
          </p:nvSpPr>
          <p:spPr>
            <a:xfrm>
              <a:off x="0" y="-57150"/>
              <a:ext cx="542748" cy="213501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5" name="Google Shape;715;p49"/>
          <p:cNvSpPr/>
          <p:nvPr/>
        </p:nvSpPr>
        <p:spPr>
          <a:xfrm rot="-3131416">
            <a:off x="-4080653" y="2120145"/>
            <a:ext cx="12285790" cy="583575"/>
          </a:xfrm>
          <a:custGeom>
            <a:avLst/>
            <a:gdLst/>
            <a:ahLst/>
            <a:cxnLst/>
            <a:rect l="l" t="t" r="r" b="b"/>
            <a:pathLst>
              <a:path w="12285790" h="583575" extrusionOk="0">
                <a:moveTo>
                  <a:pt x="0" y="0"/>
                </a:moveTo>
                <a:lnTo>
                  <a:pt x="12285790" y="0"/>
                </a:lnTo>
                <a:lnTo>
                  <a:pt x="12285790" y="583575"/>
                </a:lnTo>
                <a:lnTo>
                  <a:pt x="0" y="583575"/>
                </a:lnTo>
                <a:lnTo>
                  <a:pt x="0" y="0"/>
                </a:lnTo>
                <a:close/>
              </a:path>
            </a:pathLst>
          </a:custGeom>
          <a:blipFill rotWithShape="1">
            <a:blip r:embed="rId4">
              <a:alphaModFix amt="65000"/>
            </a:blip>
            <a:stretch>
              <a:fillRect/>
            </a:stretch>
          </a:blipFill>
          <a:ln>
            <a:noFill/>
          </a:ln>
        </p:spPr>
        <p:txBody>
          <a:bodyPr/>
          <a:lstStyle/>
          <a:p>
            <a:endParaRPr lang="en-US"/>
          </a:p>
        </p:txBody>
      </p:sp>
      <p:grpSp>
        <p:nvGrpSpPr>
          <p:cNvPr id="716" name="Google Shape;716;p49"/>
          <p:cNvGrpSpPr/>
          <p:nvPr/>
        </p:nvGrpSpPr>
        <p:grpSpPr>
          <a:xfrm rot="2252587">
            <a:off x="-1039144" y="-2433966"/>
            <a:ext cx="3086100" cy="8062834"/>
            <a:chOff x="0" y="-57150"/>
            <a:chExt cx="812800" cy="2123545"/>
          </a:xfrm>
        </p:grpSpPr>
        <p:sp>
          <p:nvSpPr>
            <p:cNvPr id="717" name="Google Shape;717;p49"/>
            <p:cNvSpPr/>
            <p:nvPr/>
          </p:nvSpPr>
          <p:spPr>
            <a:xfrm>
              <a:off x="0" y="0"/>
              <a:ext cx="812800" cy="2066395"/>
            </a:xfrm>
            <a:custGeom>
              <a:avLst/>
              <a:gdLst/>
              <a:ahLst/>
              <a:cxnLst/>
              <a:rect l="l" t="t" r="r" b="b"/>
              <a:pathLst>
                <a:path w="812800" h="2066395" extrusionOk="0">
                  <a:moveTo>
                    <a:pt x="0" y="0"/>
                  </a:moveTo>
                  <a:lnTo>
                    <a:pt x="812800" y="0"/>
                  </a:lnTo>
                  <a:lnTo>
                    <a:pt x="812800" y="2066395"/>
                  </a:lnTo>
                  <a:lnTo>
                    <a:pt x="0" y="2066395"/>
                  </a:lnTo>
                  <a:close/>
                </a:path>
              </a:pathLst>
            </a:custGeom>
            <a:solidFill>
              <a:srgbClr val="213E6E"/>
            </a:solidFill>
            <a:ln>
              <a:noFill/>
            </a:ln>
          </p:spPr>
          <p:txBody>
            <a:bodyPr/>
            <a:lstStyle/>
            <a:p>
              <a:endParaRPr lang="en-US"/>
            </a:p>
          </p:txBody>
        </p:sp>
        <p:sp>
          <p:nvSpPr>
            <p:cNvPr id="718" name="Google Shape;718;p49"/>
            <p:cNvSpPr txBox="1"/>
            <p:nvPr/>
          </p:nvSpPr>
          <p:spPr>
            <a:xfrm>
              <a:off x="0" y="-57150"/>
              <a:ext cx="812800" cy="212354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9" name="Google Shape;719;p49"/>
          <p:cNvSpPr txBox="1"/>
          <p:nvPr/>
        </p:nvSpPr>
        <p:spPr>
          <a:xfrm>
            <a:off x="10793281" y="1580751"/>
            <a:ext cx="6367200" cy="3997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986" b="1" i="0" u="none" strike="noStrike" cap="none">
                <a:solidFill>
                  <a:srgbClr val="003D60"/>
                </a:solidFill>
                <a:latin typeface="League Spartan"/>
                <a:ea typeface="League Spartan"/>
                <a:cs typeface="League Spartan"/>
                <a:sym typeface="League Spartan"/>
              </a:rPr>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6"/>
          <p:cNvSpPr/>
          <p:nvPr/>
        </p:nvSpPr>
        <p:spPr>
          <a:xfrm>
            <a:off x="0" y="-165760"/>
            <a:ext cx="18288000" cy="10618519"/>
          </a:xfrm>
          <a:custGeom>
            <a:avLst/>
            <a:gdLst/>
            <a:ahLst/>
            <a:cxnLst/>
            <a:rect l="l" t="t" r="r" b="b"/>
            <a:pathLst>
              <a:path w="18288000" h="10618519" extrusionOk="0">
                <a:moveTo>
                  <a:pt x="0" y="0"/>
                </a:moveTo>
                <a:lnTo>
                  <a:pt x="18288000" y="0"/>
                </a:lnTo>
                <a:lnTo>
                  <a:pt x="18288000" y="10618520"/>
                </a:lnTo>
                <a:lnTo>
                  <a:pt x="0" y="10618520"/>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sp>
        <p:nvSpPr>
          <p:cNvPr id="153" name="Google Shape;153;p17"/>
          <p:cNvSpPr/>
          <p:nvPr/>
        </p:nvSpPr>
        <p:spPr>
          <a:xfrm>
            <a:off x="5489504" y="2037332"/>
            <a:ext cx="7070549" cy="689378"/>
          </a:xfrm>
          <a:custGeom>
            <a:avLst/>
            <a:gdLst/>
            <a:ahLst/>
            <a:cxnLst/>
            <a:rect l="l" t="t" r="r" b="b"/>
            <a:pathLst>
              <a:path w="7070549" h="689378" extrusionOk="0">
                <a:moveTo>
                  <a:pt x="0" y="0"/>
                </a:moveTo>
                <a:lnTo>
                  <a:pt x="7070549" y="0"/>
                </a:lnTo>
                <a:lnTo>
                  <a:pt x="7070549"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154" name="Google Shape;154;p17"/>
          <p:cNvGrpSpPr/>
          <p:nvPr/>
        </p:nvGrpSpPr>
        <p:grpSpPr>
          <a:xfrm>
            <a:off x="1893451" y="247016"/>
            <a:ext cx="14786253" cy="1790316"/>
            <a:chOff x="0" y="-57150"/>
            <a:chExt cx="3894322" cy="471524"/>
          </a:xfrm>
        </p:grpSpPr>
        <p:sp>
          <p:nvSpPr>
            <p:cNvPr id="155" name="Google Shape;155;p17"/>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txBox="1"/>
            <p:nvPr/>
          </p:nvSpPr>
          <p:spPr>
            <a:xfrm>
              <a:off x="0" y="-57150"/>
              <a:ext cx="3894322" cy="47152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7" name="Google Shape;157;p17"/>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158" name="Google Shape;158;p17"/>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159" name="Google Shape;159;p17"/>
          <p:cNvSpPr/>
          <p:nvPr/>
        </p:nvSpPr>
        <p:spPr>
          <a:xfrm>
            <a:off x="0" y="5143500"/>
            <a:ext cx="3786902" cy="5143500"/>
          </a:xfrm>
          <a:custGeom>
            <a:avLst/>
            <a:gdLst/>
            <a:ahLst/>
            <a:cxnLst/>
            <a:rect l="l" t="t" r="r" b="b"/>
            <a:pathLst>
              <a:path w="3786902" h="5143500" extrusionOk="0">
                <a:moveTo>
                  <a:pt x="0" y="0"/>
                </a:moveTo>
                <a:lnTo>
                  <a:pt x="3786902" y="0"/>
                </a:lnTo>
                <a:lnTo>
                  <a:pt x="3786902" y="5143500"/>
                </a:lnTo>
                <a:lnTo>
                  <a:pt x="0" y="5143500"/>
                </a:lnTo>
                <a:lnTo>
                  <a:pt x="0" y="0"/>
                </a:lnTo>
                <a:close/>
              </a:path>
            </a:pathLst>
          </a:custGeom>
          <a:blipFill rotWithShape="1">
            <a:blip r:embed="rId6">
              <a:alphaModFix/>
            </a:blip>
            <a:stretch>
              <a:fillRect/>
            </a:stretch>
          </a:blipFill>
          <a:ln>
            <a:noFill/>
          </a:ln>
        </p:spPr>
        <p:txBody>
          <a:bodyPr/>
          <a:lstStyle/>
          <a:p>
            <a:endParaRPr lang="en-US"/>
          </a:p>
        </p:txBody>
      </p:sp>
      <p:sp>
        <p:nvSpPr>
          <p:cNvPr id="160" name="Google Shape;160;p17"/>
          <p:cNvSpPr/>
          <p:nvPr/>
        </p:nvSpPr>
        <p:spPr>
          <a:xfrm>
            <a:off x="13732434" y="5143500"/>
            <a:ext cx="5442857" cy="5143500"/>
          </a:xfrm>
          <a:custGeom>
            <a:avLst/>
            <a:gdLst/>
            <a:ahLst/>
            <a:cxnLst/>
            <a:rect l="l" t="t" r="r" b="b"/>
            <a:pathLst>
              <a:path w="5442857" h="5143500" extrusionOk="0">
                <a:moveTo>
                  <a:pt x="0" y="0"/>
                </a:moveTo>
                <a:lnTo>
                  <a:pt x="5442857" y="0"/>
                </a:lnTo>
                <a:lnTo>
                  <a:pt x="5442857" y="5143500"/>
                </a:lnTo>
                <a:lnTo>
                  <a:pt x="0" y="5143500"/>
                </a:lnTo>
                <a:lnTo>
                  <a:pt x="0" y="0"/>
                </a:lnTo>
                <a:close/>
              </a:path>
            </a:pathLst>
          </a:custGeom>
          <a:blipFill rotWithShape="1">
            <a:blip r:embed="rId7">
              <a:alphaModFix/>
            </a:blip>
            <a:stretch>
              <a:fillRect/>
            </a:stretch>
          </a:blipFill>
          <a:ln>
            <a:noFill/>
          </a:ln>
        </p:spPr>
        <p:txBody>
          <a:bodyPr/>
          <a:lstStyle/>
          <a:p>
            <a:endParaRPr lang="en-US"/>
          </a:p>
        </p:txBody>
      </p:sp>
      <p:sp>
        <p:nvSpPr>
          <p:cNvPr id="161" name="Google Shape;161;p17"/>
          <p:cNvSpPr/>
          <p:nvPr/>
        </p:nvSpPr>
        <p:spPr>
          <a:xfrm>
            <a:off x="3786900" y="2245900"/>
            <a:ext cx="9861433" cy="8048939"/>
          </a:xfrm>
          <a:custGeom>
            <a:avLst/>
            <a:gdLst/>
            <a:ahLst/>
            <a:cxnLst/>
            <a:rect l="l" t="t" r="r" b="b"/>
            <a:pathLst>
              <a:path w="9527955" h="7852623" extrusionOk="0">
                <a:moveTo>
                  <a:pt x="0" y="0"/>
                </a:moveTo>
                <a:lnTo>
                  <a:pt x="9527955" y="0"/>
                </a:lnTo>
                <a:lnTo>
                  <a:pt x="9527955" y="7852622"/>
                </a:lnTo>
                <a:lnTo>
                  <a:pt x="0" y="7852622"/>
                </a:lnTo>
                <a:lnTo>
                  <a:pt x="0" y="0"/>
                </a:lnTo>
                <a:close/>
              </a:path>
            </a:pathLst>
          </a:custGeom>
          <a:blipFill rotWithShape="1">
            <a:blip r:embed="rId8">
              <a:alphaModFix/>
            </a:blip>
            <a:stretch>
              <a:fillRect/>
            </a:stretch>
          </a:blipFill>
          <a:ln>
            <a:noFill/>
          </a:ln>
        </p:spPr>
        <p:txBody>
          <a:bodyPr/>
          <a:lstStyle/>
          <a:p>
            <a:endParaRPr lang="en-US"/>
          </a:p>
        </p:txBody>
      </p:sp>
      <p:sp>
        <p:nvSpPr>
          <p:cNvPr id="162" name="Google Shape;162;p17"/>
          <p:cNvSpPr txBox="1"/>
          <p:nvPr/>
        </p:nvSpPr>
        <p:spPr>
          <a:xfrm>
            <a:off x="2325025" y="586628"/>
            <a:ext cx="13638000" cy="204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400" b="1" i="0" u="none" strike="noStrike" cap="none">
                <a:solidFill>
                  <a:srgbClr val="8193AC"/>
                </a:solidFill>
                <a:latin typeface="League Spartan"/>
                <a:ea typeface="League Spartan"/>
                <a:cs typeface="League Spartan"/>
                <a:sym typeface="League Spartan"/>
              </a:rPr>
              <a:t>NFHS HOSTED BEHAVIOR IN SPORTS SUMMIT IN INDIANAPOLIS IN AUGUST</a:t>
            </a:r>
            <a:endParaRPr sz="1300"/>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sp>
        <p:nvSpPr>
          <p:cNvPr id="168" name="Google Shape;168;p18"/>
          <p:cNvSpPr/>
          <p:nvPr/>
        </p:nvSpPr>
        <p:spPr>
          <a:xfrm>
            <a:off x="5489504" y="2037332"/>
            <a:ext cx="7070549" cy="689378"/>
          </a:xfrm>
          <a:custGeom>
            <a:avLst/>
            <a:gdLst/>
            <a:ahLst/>
            <a:cxnLst/>
            <a:rect l="l" t="t" r="r" b="b"/>
            <a:pathLst>
              <a:path w="7070549" h="689378" extrusionOk="0">
                <a:moveTo>
                  <a:pt x="0" y="0"/>
                </a:moveTo>
                <a:lnTo>
                  <a:pt x="7070549" y="0"/>
                </a:lnTo>
                <a:lnTo>
                  <a:pt x="7070549"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169" name="Google Shape;169;p18"/>
          <p:cNvGrpSpPr/>
          <p:nvPr/>
        </p:nvGrpSpPr>
        <p:grpSpPr>
          <a:xfrm>
            <a:off x="1893451" y="247016"/>
            <a:ext cx="14786253" cy="1790316"/>
            <a:chOff x="0" y="-57150"/>
            <a:chExt cx="3894322" cy="471524"/>
          </a:xfrm>
        </p:grpSpPr>
        <p:sp>
          <p:nvSpPr>
            <p:cNvPr id="170" name="Google Shape;170;p18"/>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txBox="1"/>
            <p:nvPr/>
          </p:nvSpPr>
          <p:spPr>
            <a:xfrm>
              <a:off x="0" y="-57150"/>
              <a:ext cx="3894322" cy="47152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2" name="Google Shape;172;p18"/>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173" name="Google Shape;173;p18"/>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174" name="Google Shape;174;p18"/>
          <p:cNvSpPr/>
          <p:nvPr/>
        </p:nvSpPr>
        <p:spPr>
          <a:xfrm>
            <a:off x="1808248" y="2382021"/>
            <a:ext cx="14956659" cy="7822333"/>
          </a:xfrm>
          <a:custGeom>
            <a:avLst/>
            <a:gdLst/>
            <a:ahLst/>
            <a:cxnLst/>
            <a:rect l="l" t="t" r="r" b="b"/>
            <a:pathLst>
              <a:path w="14956659" h="7822333" extrusionOk="0">
                <a:moveTo>
                  <a:pt x="0" y="0"/>
                </a:moveTo>
                <a:lnTo>
                  <a:pt x="14956659" y="0"/>
                </a:lnTo>
                <a:lnTo>
                  <a:pt x="14956659" y="7822333"/>
                </a:lnTo>
                <a:lnTo>
                  <a:pt x="0" y="7822333"/>
                </a:lnTo>
                <a:lnTo>
                  <a:pt x="0" y="0"/>
                </a:lnTo>
                <a:close/>
              </a:path>
            </a:pathLst>
          </a:custGeom>
          <a:blipFill rotWithShape="1">
            <a:blip r:embed="rId6">
              <a:alphaModFix/>
            </a:blip>
            <a:stretch>
              <a:fillRect/>
            </a:stretch>
          </a:blipFill>
          <a:ln>
            <a:noFill/>
          </a:ln>
        </p:spPr>
        <p:txBody>
          <a:bodyPr/>
          <a:lstStyle/>
          <a:p>
            <a:endParaRPr lang="en-US"/>
          </a:p>
        </p:txBody>
      </p:sp>
      <p:sp>
        <p:nvSpPr>
          <p:cNvPr id="175" name="Google Shape;175;p18"/>
          <p:cNvSpPr txBox="1"/>
          <p:nvPr/>
        </p:nvSpPr>
        <p:spPr>
          <a:xfrm>
            <a:off x="2325034" y="586637"/>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9" b="-9259"/>
            </a:stretch>
          </a:blipFill>
          <a:ln>
            <a:noFill/>
          </a:ln>
        </p:spPr>
        <p:txBody>
          <a:bodyPr/>
          <a:lstStyle/>
          <a:p>
            <a:endParaRPr lang="en-US"/>
          </a:p>
        </p:txBody>
      </p:sp>
      <p:sp>
        <p:nvSpPr>
          <p:cNvPr id="181" name="Google Shape;181;p19"/>
          <p:cNvSpPr/>
          <p:nvPr/>
        </p:nvSpPr>
        <p:spPr>
          <a:xfrm>
            <a:off x="5608726" y="2676524"/>
            <a:ext cx="7070549" cy="689378"/>
          </a:xfrm>
          <a:custGeom>
            <a:avLst/>
            <a:gdLst/>
            <a:ahLst/>
            <a:cxnLst/>
            <a:rect l="l" t="t" r="r" b="b"/>
            <a:pathLst>
              <a:path w="7070549" h="689378" extrusionOk="0">
                <a:moveTo>
                  <a:pt x="0" y="0"/>
                </a:moveTo>
                <a:lnTo>
                  <a:pt x="7070548" y="0"/>
                </a:lnTo>
                <a:lnTo>
                  <a:pt x="7070548"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182" name="Google Shape;182;p19"/>
          <p:cNvGrpSpPr/>
          <p:nvPr/>
        </p:nvGrpSpPr>
        <p:grpSpPr>
          <a:xfrm>
            <a:off x="1950672" y="1033677"/>
            <a:ext cx="14786351" cy="1790618"/>
            <a:chOff x="0" y="-57150"/>
            <a:chExt cx="3894322" cy="471600"/>
          </a:xfrm>
        </p:grpSpPr>
        <p:sp>
          <p:nvSpPr>
            <p:cNvPr id="183" name="Google Shape;183;p19"/>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p:nvPr/>
          </p:nvSpPr>
          <p:spPr>
            <a:xfrm>
              <a:off x="0" y="-57150"/>
              <a:ext cx="3894300" cy="471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5" name="Google Shape;185;p19"/>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186" name="Google Shape;186;p19"/>
          <p:cNvSpPr/>
          <p:nvPr/>
        </p:nvSpPr>
        <p:spPr>
          <a:xfrm flipH="1">
            <a:off x="15701504"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187" name="Google Shape;187;p19"/>
          <p:cNvSpPr txBox="1"/>
          <p:nvPr/>
        </p:nvSpPr>
        <p:spPr>
          <a:xfrm>
            <a:off x="2524833" y="1306278"/>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188" name="Google Shape;188;p19"/>
          <p:cNvSpPr txBox="1"/>
          <p:nvPr/>
        </p:nvSpPr>
        <p:spPr>
          <a:xfrm>
            <a:off x="12114031" y="3907520"/>
            <a:ext cx="2175300" cy="538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1" i="0" u="none" strike="noStrike" cap="none">
                <a:solidFill>
                  <a:srgbClr val="FFFFFF"/>
                </a:solidFill>
                <a:latin typeface="Poppins"/>
                <a:ea typeface="Poppins"/>
                <a:cs typeface="Poppins"/>
                <a:sym typeface="Poppins"/>
              </a:rPr>
              <a:t>MISSION</a:t>
            </a:r>
            <a:endParaRPr/>
          </a:p>
        </p:txBody>
      </p:sp>
      <p:sp>
        <p:nvSpPr>
          <p:cNvPr id="189" name="Google Shape;189;p19"/>
          <p:cNvSpPr txBox="1"/>
          <p:nvPr/>
        </p:nvSpPr>
        <p:spPr>
          <a:xfrm>
            <a:off x="3983850" y="3084075"/>
            <a:ext cx="10514400" cy="60105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4099" b="1">
                <a:solidFill>
                  <a:srgbClr val="213E6E"/>
                </a:solidFill>
                <a:latin typeface="League Spartan"/>
                <a:ea typeface="League Spartan"/>
                <a:cs typeface="League Spartan"/>
                <a:sym typeface="League Spartan"/>
              </a:rPr>
              <a:t>Why are Parents Acting this way?</a:t>
            </a:r>
            <a:endParaRPr sz="4099" b="1">
              <a:solidFill>
                <a:srgbClr val="213E6E"/>
              </a:solidFill>
              <a:latin typeface="League Spartan"/>
              <a:ea typeface="League Spartan"/>
              <a:cs typeface="League Spartan"/>
              <a:sym typeface="League Spartan"/>
            </a:endParaRPr>
          </a:p>
          <a:p>
            <a:pPr marL="457200" marR="0" lvl="0" indent="-393636" algn="l" rtl="0">
              <a:lnSpc>
                <a:spcPct val="140009"/>
              </a:lnSpc>
              <a:spcBef>
                <a:spcPts val="0"/>
              </a:spcBef>
              <a:spcAft>
                <a:spcPts val="0"/>
              </a:spcAft>
              <a:buClr>
                <a:srgbClr val="213E6E"/>
              </a:buClr>
              <a:buSzPts val="2599"/>
              <a:buFont typeface="League Spartan"/>
              <a:buAutoNum type="arabicPeriod"/>
            </a:pPr>
            <a:r>
              <a:rPr lang="en-US" sz="2599">
                <a:solidFill>
                  <a:srgbClr val="213E6E"/>
                </a:solidFill>
                <a:latin typeface="League Spartan"/>
                <a:ea typeface="League Spartan"/>
                <a:cs typeface="League Spartan"/>
                <a:sym typeface="League Spartan"/>
              </a:rPr>
              <a:t>Money- Parents are investing a lot of money, time and travel and want their money back.</a:t>
            </a:r>
            <a:endParaRPr sz="2599">
              <a:solidFill>
                <a:srgbClr val="213E6E"/>
              </a:solidFill>
              <a:latin typeface="League Spartan"/>
              <a:ea typeface="League Spartan"/>
              <a:cs typeface="League Spartan"/>
              <a:sym typeface="League Spartan"/>
            </a:endParaRPr>
          </a:p>
          <a:p>
            <a:pPr marL="457200" marR="0" lvl="0" indent="-393636" algn="l" rtl="0">
              <a:lnSpc>
                <a:spcPct val="140009"/>
              </a:lnSpc>
              <a:spcBef>
                <a:spcPts val="0"/>
              </a:spcBef>
              <a:spcAft>
                <a:spcPts val="0"/>
              </a:spcAft>
              <a:buClr>
                <a:srgbClr val="213E6E"/>
              </a:buClr>
              <a:buSzPts val="2599"/>
              <a:buFont typeface="League Spartan"/>
              <a:buAutoNum type="arabicPeriod"/>
            </a:pPr>
            <a:r>
              <a:rPr lang="en-US" sz="2599">
                <a:solidFill>
                  <a:srgbClr val="213E6E"/>
                </a:solidFill>
                <a:latin typeface="League Spartan"/>
                <a:ea typeface="League Spartan"/>
                <a:cs typeface="League Spartan"/>
                <a:sym typeface="League Spartan"/>
              </a:rPr>
              <a:t>The Parent is someone who did not play in high school or was cut.</a:t>
            </a:r>
            <a:endParaRPr sz="2599">
              <a:solidFill>
                <a:srgbClr val="213E6E"/>
              </a:solidFill>
              <a:latin typeface="League Spartan"/>
              <a:ea typeface="League Spartan"/>
              <a:cs typeface="League Spartan"/>
              <a:sym typeface="League Spartan"/>
            </a:endParaRPr>
          </a:p>
          <a:p>
            <a:pPr marL="457200" marR="0" lvl="0" indent="-393636" algn="l" rtl="0">
              <a:lnSpc>
                <a:spcPct val="140009"/>
              </a:lnSpc>
              <a:spcBef>
                <a:spcPts val="0"/>
              </a:spcBef>
              <a:spcAft>
                <a:spcPts val="0"/>
              </a:spcAft>
              <a:buClr>
                <a:srgbClr val="213E6E"/>
              </a:buClr>
              <a:buSzPts val="2599"/>
              <a:buFont typeface="League Spartan"/>
              <a:buAutoNum type="arabicPeriod"/>
            </a:pPr>
            <a:r>
              <a:rPr lang="en-US" sz="2599">
                <a:solidFill>
                  <a:srgbClr val="213E6E"/>
                </a:solidFill>
                <a:latin typeface="League Spartan"/>
                <a:ea typeface="League Spartan"/>
                <a:cs typeface="League Spartan"/>
                <a:sym typeface="League Spartan"/>
              </a:rPr>
              <a:t>Super Athlete Parent- Won championships or played at a high level and kids are a reflection of them and they carry the weight of the world on them.</a:t>
            </a:r>
            <a:endParaRPr sz="2599">
              <a:solidFill>
                <a:srgbClr val="213E6E"/>
              </a:solidFill>
              <a:latin typeface="League Spartan"/>
              <a:ea typeface="League Spartan"/>
              <a:cs typeface="League Spartan"/>
              <a:sym typeface="League Spartan"/>
            </a:endParaRPr>
          </a:p>
          <a:p>
            <a:pPr marL="457200" marR="0" lvl="0" indent="-393636" algn="l" rtl="0">
              <a:lnSpc>
                <a:spcPct val="140009"/>
              </a:lnSpc>
              <a:spcBef>
                <a:spcPts val="0"/>
              </a:spcBef>
              <a:spcAft>
                <a:spcPts val="0"/>
              </a:spcAft>
              <a:buClr>
                <a:srgbClr val="213E6E"/>
              </a:buClr>
              <a:buSzPts val="2599"/>
              <a:buFont typeface="League Spartan"/>
              <a:buAutoNum type="arabicPeriod"/>
            </a:pPr>
            <a:r>
              <a:rPr lang="en-US" sz="2599">
                <a:solidFill>
                  <a:srgbClr val="213E6E"/>
                </a:solidFill>
                <a:latin typeface="League Spartan"/>
                <a:ea typeface="League Spartan"/>
                <a:cs typeface="League Spartan"/>
                <a:sym typeface="League Spartan"/>
              </a:rPr>
              <a:t>Overinvested Parent- Parent is the killer of joy for their student athletes.</a:t>
            </a:r>
            <a:endParaRPr sz="2599">
              <a:solidFill>
                <a:srgbClr val="213E6E"/>
              </a:solidFill>
              <a:latin typeface="League Spartan"/>
              <a:ea typeface="League Spartan"/>
              <a:cs typeface="League Spartan"/>
              <a:sym typeface="League Spartan"/>
            </a:endParaRPr>
          </a:p>
          <a:p>
            <a:pPr marL="457200" marR="0" lvl="0" indent="-393636" algn="l" rtl="0">
              <a:lnSpc>
                <a:spcPct val="140009"/>
              </a:lnSpc>
              <a:spcBef>
                <a:spcPts val="0"/>
              </a:spcBef>
              <a:spcAft>
                <a:spcPts val="0"/>
              </a:spcAft>
              <a:buClr>
                <a:srgbClr val="213E6E"/>
              </a:buClr>
              <a:buSzPts val="2599"/>
              <a:buFont typeface="League Spartan"/>
              <a:buAutoNum type="arabicPeriod"/>
            </a:pPr>
            <a:r>
              <a:rPr lang="en-US" sz="2599">
                <a:solidFill>
                  <a:srgbClr val="213E6E"/>
                </a:solidFill>
                <a:latin typeface="League Spartan"/>
                <a:ea typeface="League Spartan"/>
                <a:cs typeface="League Spartan"/>
                <a:sym typeface="League Spartan"/>
              </a:rPr>
              <a:t>Parent Social Media Status Kings/Queens.</a:t>
            </a:r>
            <a:endParaRPr sz="2599">
              <a:solidFill>
                <a:srgbClr val="213E6E"/>
              </a:solidFill>
              <a:latin typeface="League Spartan"/>
              <a:ea typeface="League Spartan"/>
              <a:cs typeface="League Spartan"/>
              <a:sym typeface="League Spartan"/>
            </a:endParaRPr>
          </a:p>
          <a:p>
            <a:pPr marL="0" marR="0" lvl="0" indent="0" algn="l" rtl="0">
              <a:lnSpc>
                <a:spcPct val="140009"/>
              </a:lnSpc>
              <a:spcBef>
                <a:spcPts val="0"/>
              </a:spcBef>
              <a:spcAft>
                <a:spcPts val="0"/>
              </a:spcAft>
              <a:buNone/>
            </a:pPr>
            <a:endParaRPr sz="4199">
              <a:solidFill>
                <a:srgbClr val="213E6E"/>
              </a:solidFill>
            </a:endParaRPr>
          </a:p>
        </p:txBody>
      </p:sp>
      <p:pic>
        <p:nvPicPr>
          <p:cNvPr id="190" name="Google Shape;190;p19"/>
          <p:cNvPicPr preferRelativeResize="0"/>
          <p:nvPr/>
        </p:nvPicPr>
        <p:blipFill>
          <a:blip r:embed="rId6">
            <a:alphaModFix/>
          </a:blip>
          <a:stretch>
            <a:fillRect/>
          </a:stretch>
        </p:blipFill>
        <p:spPr>
          <a:xfrm>
            <a:off x="-558575" y="4404275"/>
            <a:ext cx="4345474" cy="3990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grpSp>
        <p:nvGrpSpPr>
          <p:cNvPr id="196" name="Google Shape;196;p20"/>
          <p:cNvGrpSpPr/>
          <p:nvPr/>
        </p:nvGrpSpPr>
        <p:grpSpPr>
          <a:xfrm>
            <a:off x="-830957" y="694661"/>
            <a:ext cx="9784422" cy="2274391"/>
            <a:chOff x="0" y="-57150"/>
            <a:chExt cx="2576967" cy="599017"/>
          </a:xfrm>
        </p:grpSpPr>
        <p:sp>
          <p:nvSpPr>
            <p:cNvPr id="197" name="Google Shape;197;p20"/>
            <p:cNvSpPr/>
            <p:nvPr/>
          </p:nvSpPr>
          <p:spPr>
            <a:xfrm>
              <a:off x="0" y="0"/>
              <a:ext cx="2576967" cy="541867"/>
            </a:xfrm>
            <a:custGeom>
              <a:avLst/>
              <a:gdLst/>
              <a:ahLst/>
              <a:cxnLst/>
              <a:rect l="l" t="t" r="r" b="b"/>
              <a:pathLst>
                <a:path w="2576967" h="541867" extrusionOk="0">
                  <a:moveTo>
                    <a:pt x="72795" y="0"/>
                  </a:moveTo>
                  <a:lnTo>
                    <a:pt x="2504172" y="0"/>
                  </a:lnTo>
                  <a:cubicBezTo>
                    <a:pt x="2544376" y="0"/>
                    <a:pt x="2576967" y="32591"/>
                    <a:pt x="2576967" y="72795"/>
                  </a:cubicBezTo>
                  <a:lnTo>
                    <a:pt x="2576967" y="469072"/>
                  </a:lnTo>
                  <a:cubicBezTo>
                    <a:pt x="2576967" y="509275"/>
                    <a:pt x="2544376" y="541867"/>
                    <a:pt x="2504172" y="541867"/>
                  </a:cubicBezTo>
                  <a:lnTo>
                    <a:pt x="72795" y="541867"/>
                  </a:lnTo>
                  <a:cubicBezTo>
                    <a:pt x="32591" y="541867"/>
                    <a:pt x="0" y="509275"/>
                    <a:pt x="0" y="469072"/>
                  </a:cubicBezTo>
                  <a:lnTo>
                    <a:pt x="0" y="72795"/>
                  </a:lnTo>
                  <a:cubicBezTo>
                    <a:pt x="0" y="32591"/>
                    <a:pt x="32591" y="0"/>
                    <a:pt x="72795"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txBox="1"/>
            <p:nvPr/>
          </p:nvSpPr>
          <p:spPr>
            <a:xfrm>
              <a:off x="0" y="-57150"/>
              <a:ext cx="2576967" cy="59901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99" name="Google Shape;199;p20"/>
          <p:cNvPicPr preferRelativeResize="0"/>
          <p:nvPr/>
        </p:nvPicPr>
        <p:blipFill rotWithShape="1">
          <a:blip r:embed="rId4">
            <a:alphaModFix/>
          </a:blip>
          <a:srcRect l="28675" r="28674"/>
          <a:stretch/>
        </p:blipFill>
        <p:spPr>
          <a:xfrm>
            <a:off x="11865503" y="-299614"/>
            <a:ext cx="6933865" cy="10831841"/>
          </a:xfrm>
          <a:prstGeom prst="rect">
            <a:avLst/>
          </a:prstGeom>
          <a:noFill/>
          <a:ln>
            <a:noFill/>
          </a:ln>
        </p:spPr>
      </p:pic>
      <p:grpSp>
        <p:nvGrpSpPr>
          <p:cNvPr id="200" name="Google Shape;200;p20"/>
          <p:cNvGrpSpPr/>
          <p:nvPr/>
        </p:nvGrpSpPr>
        <p:grpSpPr>
          <a:xfrm rot="10799999">
            <a:off x="9144000" y="6390939"/>
            <a:ext cx="5443005" cy="4805153"/>
            <a:chOff x="0" y="-6350"/>
            <a:chExt cx="812800" cy="717550"/>
          </a:xfrm>
        </p:grpSpPr>
        <p:sp>
          <p:nvSpPr>
            <p:cNvPr id="201" name="Google Shape;201;p20"/>
            <p:cNvSpPr/>
            <p:nvPr/>
          </p:nvSpPr>
          <p:spPr>
            <a:xfrm>
              <a:off x="0" y="0"/>
              <a:ext cx="812800" cy="711200"/>
            </a:xfrm>
            <a:custGeom>
              <a:avLst/>
              <a:gdLst/>
              <a:ahLst/>
              <a:cxnLst/>
              <a:rect l="l" t="t" r="r" b="b"/>
              <a:pathLst>
                <a:path w="812800" h="711200" extrusionOk="0">
                  <a:moveTo>
                    <a:pt x="406400" y="711200"/>
                  </a:moveTo>
                  <a:lnTo>
                    <a:pt x="812800" y="0"/>
                  </a:lnTo>
                  <a:lnTo>
                    <a:pt x="0" y="0"/>
                  </a:lnTo>
                  <a:lnTo>
                    <a:pt x="406400" y="711200"/>
                  </a:lnTo>
                  <a:close/>
                </a:path>
              </a:pathLst>
            </a:custGeom>
            <a:solidFill>
              <a:srgbClr val="8193AC"/>
            </a:solidFill>
            <a:ln>
              <a:noFill/>
            </a:ln>
          </p:spPr>
          <p:txBody>
            <a:bodyPr/>
            <a:lstStyle/>
            <a:p>
              <a:endParaRPr lang="en-US"/>
            </a:p>
          </p:txBody>
        </p:sp>
        <p:sp>
          <p:nvSpPr>
            <p:cNvPr id="202" name="Google Shape;202;p20"/>
            <p:cNvSpPr txBox="1"/>
            <p:nvPr/>
          </p:nvSpPr>
          <p:spPr>
            <a:xfrm>
              <a:off x="127000" y="-63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3" name="Google Shape;203;p20"/>
          <p:cNvSpPr/>
          <p:nvPr/>
        </p:nvSpPr>
        <p:spPr>
          <a:xfrm rot="3609890">
            <a:off x="8226948" y="8161451"/>
            <a:ext cx="7216534" cy="342785"/>
          </a:xfrm>
          <a:custGeom>
            <a:avLst/>
            <a:gdLst/>
            <a:ahLst/>
            <a:cxnLst/>
            <a:rect l="l" t="t" r="r" b="b"/>
            <a:pathLst>
              <a:path w="7216534" h="342785" extrusionOk="0">
                <a:moveTo>
                  <a:pt x="0" y="0"/>
                </a:moveTo>
                <a:lnTo>
                  <a:pt x="7216534" y="0"/>
                </a:lnTo>
                <a:lnTo>
                  <a:pt x="7216534" y="342786"/>
                </a:lnTo>
                <a:lnTo>
                  <a:pt x="0" y="342786"/>
                </a:lnTo>
                <a:lnTo>
                  <a:pt x="0" y="0"/>
                </a:lnTo>
                <a:close/>
              </a:path>
            </a:pathLst>
          </a:custGeom>
          <a:blipFill rotWithShape="1">
            <a:blip r:embed="rId5">
              <a:alphaModFix amt="55000"/>
            </a:blip>
            <a:stretch>
              <a:fillRect/>
            </a:stretch>
          </a:blipFill>
          <a:ln>
            <a:noFill/>
          </a:ln>
        </p:spPr>
        <p:txBody>
          <a:bodyPr/>
          <a:lstStyle/>
          <a:p>
            <a:endParaRPr lang="en-US"/>
          </a:p>
        </p:txBody>
      </p:sp>
      <p:sp>
        <p:nvSpPr>
          <p:cNvPr id="204" name="Google Shape;204;p20"/>
          <p:cNvSpPr/>
          <p:nvPr/>
        </p:nvSpPr>
        <p:spPr>
          <a:xfrm rot="-4357799">
            <a:off x="9498029" y="2033600"/>
            <a:ext cx="7216534" cy="342785"/>
          </a:xfrm>
          <a:custGeom>
            <a:avLst/>
            <a:gdLst/>
            <a:ahLst/>
            <a:cxnLst/>
            <a:rect l="l" t="t" r="r" b="b"/>
            <a:pathLst>
              <a:path w="7216534" h="342785" extrusionOk="0">
                <a:moveTo>
                  <a:pt x="0" y="0"/>
                </a:moveTo>
                <a:lnTo>
                  <a:pt x="7216534" y="0"/>
                </a:lnTo>
                <a:lnTo>
                  <a:pt x="7216534" y="342785"/>
                </a:lnTo>
                <a:lnTo>
                  <a:pt x="0" y="342785"/>
                </a:lnTo>
                <a:lnTo>
                  <a:pt x="0" y="0"/>
                </a:lnTo>
                <a:close/>
              </a:path>
            </a:pathLst>
          </a:custGeom>
          <a:blipFill rotWithShape="1">
            <a:blip r:embed="rId5">
              <a:alphaModFix amt="55000"/>
            </a:blip>
            <a:stretch>
              <a:fillRect/>
            </a:stretch>
          </a:blipFill>
          <a:ln>
            <a:noFill/>
          </a:ln>
        </p:spPr>
        <p:txBody>
          <a:bodyPr/>
          <a:lstStyle/>
          <a:p>
            <a:endParaRPr lang="en-US"/>
          </a:p>
        </p:txBody>
      </p:sp>
      <p:grpSp>
        <p:nvGrpSpPr>
          <p:cNvPr id="205" name="Google Shape;205;p20"/>
          <p:cNvGrpSpPr/>
          <p:nvPr/>
        </p:nvGrpSpPr>
        <p:grpSpPr>
          <a:xfrm rot="-1772257">
            <a:off x="11844489" y="4255143"/>
            <a:ext cx="1688777" cy="7679833"/>
            <a:chOff x="0" y="-57150"/>
            <a:chExt cx="444781" cy="2022672"/>
          </a:xfrm>
        </p:grpSpPr>
        <p:sp>
          <p:nvSpPr>
            <p:cNvPr id="206" name="Google Shape;206;p20"/>
            <p:cNvSpPr/>
            <p:nvPr/>
          </p:nvSpPr>
          <p:spPr>
            <a:xfrm>
              <a:off x="0" y="0"/>
              <a:ext cx="444781" cy="1965522"/>
            </a:xfrm>
            <a:custGeom>
              <a:avLst/>
              <a:gdLst/>
              <a:ahLst/>
              <a:cxnLst/>
              <a:rect l="l" t="t" r="r" b="b"/>
              <a:pathLst>
                <a:path w="444781" h="1965522" extrusionOk="0">
                  <a:moveTo>
                    <a:pt x="0" y="0"/>
                  </a:moveTo>
                  <a:lnTo>
                    <a:pt x="444781" y="0"/>
                  </a:lnTo>
                  <a:lnTo>
                    <a:pt x="444781" y="1965522"/>
                  </a:lnTo>
                  <a:lnTo>
                    <a:pt x="0" y="1965522"/>
                  </a:lnTo>
                  <a:close/>
                </a:path>
              </a:pathLst>
            </a:custGeom>
            <a:solidFill>
              <a:srgbClr val="213E6E"/>
            </a:solidFill>
            <a:ln>
              <a:noFill/>
            </a:ln>
          </p:spPr>
          <p:txBody>
            <a:bodyPr/>
            <a:lstStyle/>
            <a:p>
              <a:endParaRPr lang="en-US"/>
            </a:p>
          </p:txBody>
        </p:sp>
        <p:sp>
          <p:nvSpPr>
            <p:cNvPr id="207" name="Google Shape;207;p20"/>
            <p:cNvSpPr txBox="1"/>
            <p:nvPr/>
          </p:nvSpPr>
          <p:spPr>
            <a:xfrm>
              <a:off x="0" y="-57150"/>
              <a:ext cx="444781" cy="202267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8" name="Google Shape;208;p20"/>
          <p:cNvGrpSpPr/>
          <p:nvPr/>
        </p:nvGrpSpPr>
        <p:grpSpPr>
          <a:xfrm rot="997894">
            <a:off x="11125445" y="-1195605"/>
            <a:ext cx="1758392" cy="6946337"/>
            <a:chOff x="0" y="-57150"/>
            <a:chExt cx="463116" cy="1829488"/>
          </a:xfrm>
        </p:grpSpPr>
        <p:sp>
          <p:nvSpPr>
            <p:cNvPr id="209" name="Google Shape;209;p20"/>
            <p:cNvSpPr/>
            <p:nvPr/>
          </p:nvSpPr>
          <p:spPr>
            <a:xfrm>
              <a:off x="0" y="0"/>
              <a:ext cx="463116" cy="1772338"/>
            </a:xfrm>
            <a:custGeom>
              <a:avLst/>
              <a:gdLst/>
              <a:ahLst/>
              <a:cxnLst/>
              <a:rect l="l" t="t" r="r" b="b"/>
              <a:pathLst>
                <a:path w="463116" h="1772338" extrusionOk="0">
                  <a:moveTo>
                    <a:pt x="0" y="0"/>
                  </a:moveTo>
                  <a:lnTo>
                    <a:pt x="463116" y="0"/>
                  </a:lnTo>
                  <a:lnTo>
                    <a:pt x="463116" y="1772338"/>
                  </a:lnTo>
                  <a:lnTo>
                    <a:pt x="0" y="1772338"/>
                  </a:lnTo>
                  <a:close/>
                </a:path>
              </a:pathLst>
            </a:custGeom>
            <a:solidFill>
              <a:srgbClr val="213E6E"/>
            </a:solidFill>
            <a:ln>
              <a:noFill/>
            </a:ln>
          </p:spPr>
          <p:txBody>
            <a:bodyPr/>
            <a:lstStyle/>
            <a:p>
              <a:endParaRPr lang="en-US"/>
            </a:p>
          </p:txBody>
        </p:sp>
        <p:sp>
          <p:nvSpPr>
            <p:cNvPr id="210" name="Google Shape;210;p20"/>
            <p:cNvSpPr txBox="1"/>
            <p:nvPr/>
          </p:nvSpPr>
          <p:spPr>
            <a:xfrm>
              <a:off x="0" y="-57150"/>
              <a:ext cx="463116" cy="182948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1" name="Google Shape;211;p20">
            <a:hlinkClick r:id="rId6"/>
          </p:cNvPr>
          <p:cNvSpPr/>
          <p:nvPr/>
        </p:nvSpPr>
        <p:spPr>
          <a:xfrm>
            <a:off x="571497" y="3219738"/>
            <a:ext cx="11933322" cy="6708841"/>
          </a:xfrm>
          <a:custGeom>
            <a:avLst/>
            <a:gdLst/>
            <a:ahLst/>
            <a:cxnLst/>
            <a:rect l="l" t="t" r="r" b="b"/>
            <a:pathLst>
              <a:path w="11933322" h="6708841" extrusionOk="0">
                <a:moveTo>
                  <a:pt x="0" y="0"/>
                </a:moveTo>
                <a:lnTo>
                  <a:pt x="11933322" y="0"/>
                </a:lnTo>
                <a:lnTo>
                  <a:pt x="11933322" y="6708841"/>
                </a:lnTo>
                <a:lnTo>
                  <a:pt x="0" y="6708841"/>
                </a:lnTo>
                <a:lnTo>
                  <a:pt x="0" y="0"/>
                </a:lnTo>
                <a:close/>
              </a:path>
            </a:pathLst>
          </a:custGeom>
          <a:blipFill rotWithShape="1">
            <a:blip r:embed="rId7">
              <a:alphaModFix/>
            </a:blip>
            <a:stretch>
              <a:fillRect/>
            </a:stretch>
          </a:blipFill>
          <a:ln>
            <a:noFill/>
          </a:ln>
        </p:spPr>
        <p:txBody>
          <a:bodyPr/>
          <a:lstStyle/>
          <a:p>
            <a:endParaRPr lang="en-US"/>
          </a:p>
        </p:txBody>
      </p:sp>
      <p:sp>
        <p:nvSpPr>
          <p:cNvPr id="212" name="Google Shape;212;p20"/>
          <p:cNvSpPr txBox="1"/>
          <p:nvPr/>
        </p:nvSpPr>
        <p:spPr>
          <a:xfrm>
            <a:off x="360142" y="1495705"/>
            <a:ext cx="7901163" cy="904865"/>
          </a:xfrm>
          <a:prstGeom prst="rect">
            <a:avLst/>
          </a:prstGeom>
          <a:noFill/>
          <a:ln>
            <a:noFill/>
          </a:ln>
        </p:spPr>
        <p:txBody>
          <a:bodyPr spcFirstLastPara="1" wrap="square" lIns="0" tIns="0" rIns="0" bIns="0" anchor="t" anchorCtr="0">
            <a:spAutoFit/>
          </a:bodyPr>
          <a:lstStyle/>
          <a:p>
            <a:pPr marL="0" marR="0" lvl="0" indent="0" algn="l" rtl="0">
              <a:lnSpc>
                <a:spcPct val="119993"/>
              </a:lnSpc>
              <a:spcBef>
                <a:spcPts val="0"/>
              </a:spcBef>
              <a:spcAft>
                <a:spcPts val="0"/>
              </a:spcAft>
              <a:buNone/>
            </a:pPr>
            <a:r>
              <a:rPr lang="en-US" sz="5977" b="1" i="0" u="none" strike="noStrike" cap="none">
                <a:solidFill>
                  <a:srgbClr val="8193AC"/>
                </a:solidFill>
                <a:latin typeface="League Spartan"/>
                <a:ea typeface="League Spartan"/>
                <a:cs typeface="League Spartan"/>
                <a:sym typeface="League Spartan"/>
              </a:rPr>
              <a:t>WHERE ARE WE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17000"/>
            </a:blip>
            <a:stretch>
              <a:fillRect t="-9258" b="-9257"/>
            </a:stretch>
          </a:blipFill>
          <a:ln>
            <a:noFill/>
          </a:ln>
        </p:spPr>
        <p:txBody>
          <a:bodyPr/>
          <a:lstStyle/>
          <a:p>
            <a:endParaRPr lang="en-US"/>
          </a:p>
        </p:txBody>
      </p:sp>
      <p:sp>
        <p:nvSpPr>
          <p:cNvPr id="218" name="Google Shape;218;p21"/>
          <p:cNvSpPr/>
          <p:nvPr/>
        </p:nvSpPr>
        <p:spPr>
          <a:xfrm>
            <a:off x="5489504" y="2037332"/>
            <a:ext cx="7070549" cy="689378"/>
          </a:xfrm>
          <a:custGeom>
            <a:avLst/>
            <a:gdLst/>
            <a:ahLst/>
            <a:cxnLst/>
            <a:rect l="l" t="t" r="r" b="b"/>
            <a:pathLst>
              <a:path w="7070549" h="689378" extrusionOk="0">
                <a:moveTo>
                  <a:pt x="0" y="0"/>
                </a:moveTo>
                <a:lnTo>
                  <a:pt x="7070549" y="0"/>
                </a:lnTo>
                <a:lnTo>
                  <a:pt x="7070549" y="689378"/>
                </a:lnTo>
                <a:lnTo>
                  <a:pt x="0" y="689378"/>
                </a:lnTo>
                <a:lnTo>
                  <a:pt x="0" y="0"/>
                </a:lnTo>
                <a:close/>
              </a:path>
            </a:pathLst>
          </a:custGeom>
          <a:blipFill rotWithShape="1">
            <a:blip r:embed="rId4">
              <a:alphaModFix/>
            </a:blip>
            <a:stretch>
              <a:fillRect/>
            </a:stretch>
          </a:blipFill>
          <a:ln>
            <a:noFill/>
          </a:ln>
        </p:spPr>
        <p:txBody>
          <a:bodyPr/>
          <a:lstStyle/>
          <a:p>
            <a:endParaRPr lang="en-US"/>
          </a:p>
        </p:txBody>
      </p:sp>
      <p:grpSp>
        <p:nvGrpSpPr>
          <p:cNvPr id="219" name="Google Shape;219;p21"/>
          <p:cNvGrpSpPr/>
          <p:nvPr/>
        </p:nvGrpSpPr>
        <p:grpSpPr>
          <a:xfrm>
            <a:off x="1893451" y="247016"/>
            <a:ext cx="14786253" cy="1790316"/>
            <a:chOff x="0" y="-57150"/>
            <a:chExt cx="3894322" cy="471524"/>
          </a:xfrm>
        </p:grpSpPr>
        <p:sp>
          <p:nvSpPr>
            <p:cNvPr id="220" name="Google Shape;220;p21"/>
            <p:cNvSpPr/>
            <p:nvPr/>
          </p:nvSpPr>
          <p:spPr>
            <a:xfrm>
              <a:off x="0" y="0"/>
              <a:ext cx="3894322" cy="414374"/>
            </a:xfrm>
            <a:custGeom>
              <a:avLst/>
              <a:gdLst/>
              <a:ahLst/>
              <a:cxnLst/>
              <a:rect l="l" t="t" r="r" b="b"/>
              <a:pathLst>
                <a:path w="3894322" h="414374" extrusionOk="0">
                  <a:moveTo>
                    <a:pt x="47647" y="0"/>
                  </a:moveTo>
                  <a:lnTo>
                    <a:pt x="3846675" y="0"/>
                  </a:lnTo>
                  <a:cubicBezTo>
                    <a:pt x="3872990" y="0"/>
                    <a:pt x="3894322" y="21332"/>
                    <a:pt x="3894322" y="47647"/>
                  </a:cubicBezTo>
                  <a:lnTo>
                    <a:pt x="3894322" y="366727"/>
                  </a:lnTo>
                  <a:cubicBezTo>
                    <a:pt x="3894322" y="393041"/>
                    <a:pt x="3872990" y="414374"/>
                    <a:pt x="3846675" y="414374"/>
                  </a:cubicBezTo>
                  <a:lnTo>
                    <a:pt x="47647" y="414374"/>
                  </a:lnTo>
                  <a:cubicBezTo>
                    <a:pt x="21332" y="414374"/>
                    <a:pt x="0" y="393041"/>
                    <a:pt x="0" y="366727"/>
                  </a:cubicBezTo>
                  <a:lnTo>
                    <a:pt x="0" y="47647"/>
                  </a:lnTo>
                  <a:cubicBezTo>
                    <a:pt x="0" y="21332"/>
                    <a:pt x="21332" y="0"/>
                    <a:pt x="47647" y="0"/>
                  </a:cubicBezTo>
                  <a:close/>
                </a:path>
              </a:pathLst>
            </a:custGeom>
            <a:solidFill>
              <a:srgbClr val="213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txBox="1"/>
            <p:nvPr/>
          </p:nvSpPr>
          <p:spPr>
            <a:xfrm>
              <a:off x="0" y="-57150"/>
              <a:ext cx="3894322" cy="47152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2" name="Google Shape;222;p21"/>
          <p:cNvSpPr/>
          <p:nvPr/>
        </p:nvSpPr>
        <p:spPr>
          <a:xfrm>
            <a:off x="-1254131" y="-690757"/>
            <a:ext cx="3840627" cy="5012238"/>
          </a:xfrm>
          <a:custGeom>
            <a:avLst/>
            <a:gdLst/>
            <a:ahLst/>
            <a:cxnLst/>
            <a:rect l="l" t="t" r="r" b="b"/>
            <a:pathLst>
              <a:path w="3840627" h="5012238" extrusionOk="0">
                <a:moveTo>
                  <a:pt x="0" y="0"/>
                </a:moveTo>
                <a:lnTo>
                  <a:pt x="3840627" y="0"/>
                </a:lnTo>
                <a:lnTo>
                  <a:pt x="3840627" y="5012238"/>
                </a:lnTo>
                <a:lnTo>
                  <a:pt x="0" y="5012238"/>
                </a:lnTo>
                <a:lnTo>
                  <a:pt x="0" y="0"/>
                </a:lnTo>
                <a:close/>
              </a:path>
            </a:pathLst>
          </a:custGeom>
          <a:blipFill rotWithShape="1">
            <a:blip r:embed="rId5">
              <a:alphaModFix/>
            </a:blip>
            <a:stretch>
              <a:fillRect/>
            </a:stretch>
          </a:blipFill>
          <a:ln>
            <a:noFill/>
          </a:ln>
        </p:spPr>
        <p:txBody>
          <a:bodyPr/>
          <a:lstStyle/>
          <a:p>
            <a:endParaRPr lang="en-US"/>
          </a:p>
        </p:txBody>
      </p:sp>
      <p:sp>
        <p:nvSpPr>
          <p:cNvPr id="223" name="Google Shape;223;p21"/>
          <p:cNvSpPr/>
          <p:nvPr/>
        </p:nvSpPr>
        <p:spPr>
          <a:xfrm flipH="1">
            <a:off x="15630929" y="-690757"/>
            <a:ext cx="3840627" cy="5012238"/>
          </a:xfrm>
          <a:custGeom>
            <a:avLst/>
            <a:gdLst/>
            <a:ahLst/>
            <a:cxnLst/>
            <a:rect l="l" t="t" r="r" b="b"/>
            <a:pathLst>
              <a:path w="3840627" h="5012238" extrusionOk="0">
                <a:moveTo>
                  <a:pt x="3840627" y="0"/>
                </a:moveTo>
                <a:lnTo>
                  <a:pt x="0" y="0"/>
                </a:lnTo>
                <a:lnTo>
                  <a:pt x="0" y="5012238"/>
                </a:lnTo>
                <a:lnTo>
                  <a:pt x="3840627" y="5012238"/>
                </a:lnTo>
                <a:lnTo>
                  <a:pt x="3840627" y="0"/>
                </a:lnTo>
                <a:close/>
              </a:path>
            </a:pathLst>
          </a:custGeom>
          <a:blipFill rotWithShape="1">
            <a:blip r:embed="rId5">
              <a:alphaModFix/>
            </a:blip>
            <a:stretch>
              <a:fillRect/>
            </a:stretch>
          </a:blipFill>
          <a:ln>
            <a:noFill/>
          </a:ln>
        </p:spPr>
        <p:txBody>
          <a:bodyPr/>
          <a:lstStyle/>
          <a:p>
            <a:endParaRPr lang="en-US"/>
          </a:p>
        </p:txBody>
      </p:sp>
      <p:sp>
        <p:nvSpPr>
          <p:cNvPr id="224" name="Google Shape;224;p21"/>
          <p:cNvSpPr txBox="1"/>
          <p:nvPr/>
        </p:nvSpPr>
        <p:spPr>
          <a:xfrm>
            <a:off x="2325034" y="586637"/>
            <a:ext cx="13638000" cy="2078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500" b="1" i="0" u="none" strike="noStrike" cap="none">
                <a:solidFill>
                  <a:srgbClr val="8193AC"/>
                </a:solidFill>
                <a:latin typeface="League Spartan"/>
                <a:ea typeface="League Spartan"/>
                <a:cs typeface="League Spartan"/>
                <a:sym typeface="League Spartan"/>
              </a:rPr>
              <a:t>NFHS HOSTED BEHAVIOR IN SPORTS SUMMIT IN INDIANAPOLIS IN AUGUST</a:t>
            </a:r>
            <a:endParaRPr/>
          </a:p>
          <a:p>
            <a:pPr marL="0" marR="0" lvl="0" indent="0" algn="ctr" rtl="0">
              <a:lnSpc>
                <a:spcPct val="139977"/>
              </a:lnSpc>
              <a:spcBef>
                <a:spcPts val="0"/>
              </a:spcBef>
              <a:spcAft>
                <a:spcPts val="0"/>
              </a:spcAft>
              <a:buNone/>
            </a:pPr>
            <a:endParaRPr sz="4500" b="1" i="0" u="none" strike="noStrike" cap="none">
              <a:solidFill>
                <a:srgbClr val="8193AC"/>
              </a:solidFill>
              <a:latin typeface="League Spartan"/>
              <a:ea typeface="League Spartan"/>
              <a:cs typeface="League Spartan"/>
              <a:sym typeface="League Spartan"/>
            </a:endParaRPr>
          </a:p>
        </p:txBody>
      </p:sp>
      <p:sp>
        <p:nvSpPr>
          <p:cNvPr id="225" name="Google Shape;225;p21"/>
          <p:cNvSpPr txBox="1"/>
          <p:nvPr/>
        </p:nvSpPr>
        <p:spPr>
          <a:xfrm>
            <a:off x="25" y="3231688"/>
            <a:ext cx="18288000" cy="5564100"/>
          </a:xfrm>
          <a:prstGeom prst="rect">
            <a:avLst/>
          </a:prstGeom>
          <a:noFill/>
          <a:ln>
            <a:noFill/>
          </a:ln>
        </p:spPr>
        <p:txBody>
          <a:bodyPr spcFirstLastPara="1" wrap="square" lIns="0" tIns="0" rIns="0" bIns="0" anchor="t" anchorCtr="0">
            <a:spAutoFit/>
          </a:bodyPr>
          <a:lstStyle/>
          <a:p>
            <a:pPr marL="0" marR="0" lvl="0" indent="0" algn="ctr" rtl="0">
              <a:lnSpc>
                <a:spcPct val="139987"/>
              </a:lnSpc>
              <a:spcBef>
                <a:spcPts val="0"/>
              </a:spcBef>
              <a:spcAft>
                <a:spcPts val="0"/>
              </a:spcAft>
              <a:buNone/>
            </a:pPr>
            <a:r>
              <a:rPr lang="en-US" sz="4939" i="0" u="sng" strike="noStrike" cap="none">
                <a:solidFill>
                  <a:schemeClr val="dk2"/>
                </a:solidFill>
                <a:latin typeface="League Spartan Medium"/>
                <a:ea typeface="League Spartan Medium"/>
                <a:cs typeface="League Spartan Medium"/>
                <a:sym typeface="League Spartan Medium"/>
              </a:rPr>
              <a:t>Social Media</a:t>
            </a:r>
            <a:r>
              <a:rPr lang="en-US" sz="4939" i="0" u="none" strike="noStrike" cap="none">
                <a:solidFill>
                  <a:schemeClr val="dk2"/>
                </a:solidFill>
                <a:latin typeface="League Spartan Medium"/>
                <a:ea typeface="League Spartan Medium"/>
                <a:cs typeface="League Spartan Medium"/>
                <a:sym typeface="League Spartan Medium"/>
              </a:rPr>
              <a:t> is Making Things Worse</a:t>
            </a:r>
            <a:endParaRPr sz="1600">
              <a:solidFill>
                <a:schemeClr val="dk2"/>
              </a:solidFill>
              <a:latin typeface="League Spartan Medium"/>
              <a:ea typeface="League Spartan Medium"/>
              <a:cs typeface="League Spartan Medium"/>
              <a:sym typeface="League Spartan Medium"/>
            </a:endParaRPr>
          </a:p>
          <a:p>
            <a:pPr marL="0" marR="0" lvl="0" indent="0" algn="ctr" rtl="0">
              <a:lnSpc>
                <a:spcPct val="139987"/>
              </a:lnSpc>
              <a:spcBef>
                <a:spcPts val="0"/>
              </a:spcBef>
              <a:spcAft>
                <a:spcPts val="0"/>
              </a:spcAft>
              <a:buNone/>
            </a:pPr>
            <a:r>
              <a:rPr lang="en-US" sz="4939" i="0" u="none" strike="noStrike" cap="none">
                <a:solidFill>
                  <a:schemeClr val="dk2"/>
                </a:solidFill>
                <a:latin typeface="League Spartan Medium"/>
                <a:ea typeface="League Spartan Medium"/>
                <a:cs typeface="League Spartan Medium"/>
                <a:sym typeface="League Spartan Medium"/>
              </a:rPr>
              <a:t>Parents and Kids are making negative posts about officials, </a:t>
            </a:r>
            <a:endParaRPr sz="4939" i="0" u="none" strike="noStrike" cap="none">
              <a:solidFill>
                <a:schemeClr val="dk2"/>
              </a:solidFill>
              <a:latin typeface="League Spartan Medium"/>
              <a:ea typeface="League Spartan Medium"/>
              <a:cs typeface="League Spartan Medium"/>
              <a:sym typeface="League Spartan Medium"/>
            </a:endParaRPr>
          </a:p>
          <a:p>
            <a:pPr marL="0" marR="0" lvl="0" indent="0" algn="ctr" rtl="0">
              <a:lnSpc>
                <a:spcPct val="139987"/>
              </a:lnSpc>
              <a:spcBef>
                <a:spcPts val="0"/>
              </a:spcBef>
              <a:spcAft>
                <a:spcPts val="0"/>
              </a:spcAft>
              <a:buNone/>
            </a:pPr>
            <a:r>
              <a:rPr lang="en-US" sz="4939" i="0" u="none" strike="noStrike" cap="none">
                <a:solidFill>
                  <a:schemeClr val="dk2"/>
                </a:solidFill>
                <a:latin typeface="League Spartan Medium"/>
                <a:ea typeface="League Spartan Medium"/>
                <a:cs typeface="League Spartan Medium"/>
                <a:sym typeface="League Spartan Medium"/>
              </a:rPr>
              <a:t>other teams and other student athletes. </a:t>
            </a:r>
            <a:endParaRPr sz="1600">
              <a:solidFill>
                <a:schemeClr val="dk2"/>
              </a:solidFill>
              <a:latin typeface="League Spartan Medium"/>
              <a:ea typeface="League Spartan Medium"/>
              <a:cs typeface="League Spartan Medium"/>
              <a:sym typeface="League Spartan Medium"/>
            </a:endParaRPr>
          </a:p>
          <a:p>
            <a:pPr marL="0" marR="0" lvl="0" indent="0" algn="ctr" rtl="0">
              <a:lnSpc>
                <a:spcPct val="139983"/>
              </a:lnSpc>
              <a:spcBef>
                <a:spcPts val="0"/>
              </a:spcBef>
              <a:spcAft>
                <a:spcPts val="0"/>
              </a:spcAft>
              <a:buNone/>
            </a:pPr>
            <a:r>
              <a:rPr lang="en-US" sz="3739">
                <a:solidFill>
                  <a:srgbClr val="AB272B"/>
                </a:solidFill>
                <a:latin typeface="League Spartan Medium"/>
                <a:ea typeface="League Spartan Medium"/>
                <a:cs typeface="League Spartan Medium"/>
                <a:sym typeface="League Spartan Medium"/>
              </a:rPr>
              <a:t>What Can we do to help stop this</a:t>
            </a:r>
            <a:r>
              <a:rPr lang="en-US" sz="3739" i="0" u="none" strike="noStrike" cap="none">
                <a:solidFill>
                  <a:srgbClr val="AB272B"/>
                </a:solidFill>
                <a:latin typeface="League Spartan Medium"/>
                <a:ea typeface="League Spartan Medium"/>
                <a:cs typeface="League Spartan Medium"/>
                <a:sym typeface="League Spartan Medium"/>
              </a:rPr>
              <a:t>?</a:t>
            </a:r>
            <a:endParaRPr sz="1600">
              <a:latin typeface="League Spartan Medium"/>
              <a:ea typeface="League Spartan Medium"/>
              <a:cs typeface="League Spartan Medium"/>
              <a:sym typeface="League Spartan Medium"/>
            </a:endParaRPr>
          </a:p>
          <a:p>
            <a:pPr marL="0" marR="0" lvl="0" indent="0" algn="l" rtl="0">
              <a:lnSpc>
                <a:spcPct val="187454"/>
              </a:lnSpc>
              <a:spcBef>
                <a:spcPts val="0"/>
              </a:spcBef>
              <a:spcAft>
                <a:spcPts val="0"/>
              </a:spcAft>
              <a:buNone/>
            </a:pPr>
            <a:endParaRPr sz="3539" b="0" i="0" u="none" strike="noStrike" cap="none">
              <a:solidFill>
                <a:srgbClr val="AB272B"/>
              </a:solidFill>
              <a:latin typeface="Arial"/>
              <a:ea typeface="Arial"/>
              <a:cs typeface="Arial"/>
              <a:sym typeface="Arial"/>
            </a:endParaRPr>
          </a:p>
          <a:p>
            <a:pPr marL="0" marR="0" lvl="0" indent="0" algn="ctr" rtl="0">
              <a:lnSpc>
                <a:spcPct val="187454"/>
              </a:lnSpc>
              <a:spcBef>
                <a:spcPts val="0"/>
              </a:spcBef>
              <a:spcAft>
                <a:spcPts val="0"/>
              </a:spcAft>
              <a:buNone/>
            </a:pPr>
            <a:endParaRPr sz="3539" b="0" i="0" u="none" strike="noStrike" cap="none">
              <a:solidFill>
                <a:srgbClr val="AB272B"/>
              </a:solidFill>
              <a:latin typeface="Arial"/>
              <a:ea typeface="Arial"/>
              <a:cs typeface="Arial"/>
              <a:sym typeface="Arial"/>
            </a:endParaRPr>
          </a:p>
        </p:txBody>
      </p:sp>
      <p:sp>
        <p:nvSpPr>
          <p:cNvPr id="226" name="Google Shape;226;p21"/>
          <p:cNvSpPr/>
          <p:nvPr/>
        </p:nvSpPr>
        <p:spPr>
          <a:xfrm>
            <a:off x="3751956" y="7315482"/>
            <a:ext cx="10018259" cy="2971518"/>
          </a:xfrm>
          <a:custGeom>
            <a:avLst/>
            <a:gdLst/>
            <a:ahLst/>
            <a:cxnLst/>
            <a:rect l="l" t="t" r="r" b="b"/>
            <a:pathLst>
              <a:path w="10018259" h="2971518" extrusionOk="0">
                <a:moveTo>
                  <a:pt x="0" y="0"/>
                </a:moveTo>
                <a:lnTo>
                  <a:pt x="10018259" y="0"/>
                </a:lnTo>
                <a:lnTo>
                  <a:pt x="10018259" y="2971518"/>
                </a:lnTo>
                <a:lnTo>
                  <a:pt x="0" y="2971518"/>
                </a:lnTo>
                <a:lnTo>
                  <a:pt x="0" y="0"/>
                </a:lnTo>
                <a:close/>
              </a:path>
            </a:pathLst>
          </a:custGeom>
          <a:blipFill rotWithShape="1">
            <a:blip r:embed="rId6">
              <a:alphaModFix/>
            </a:blip>
            <a:stretch>
              <a:fillRect/>
            </a:stretch>
          </a:blipFill>
          <a:ln>
            <a:noFill/>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2088</Words>
  <Application>Microsoft Office PowerPoint</Application>
  <PresentationFormat>Custom</PresentationFormat>
  <Paragraphs>209</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Poppins</vt:lpstr>
      <vt:lpstr>League Spartan Medium</vt:lpstr>
      <vt:lpstr>Arial</vt:lpstr>
      <vt:lpstr>Roboto</vt:lpstr>
      <vt:lpstr>Calibri</vt:lpstr>
      <vt:lpstr>League Spartan</vt:lpstr>
      <vt:lpstr>League Spartan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 Balsamo</dc:creator>
  <cp:lastModifiedBy>Fred Balsamo</cp:lastModifiedBy>
  <cp:revision>1</cp:revision>
  <dcterms:modified xsi:type="dcterms:W3CDTF">2023-11-06T15:34:42Z</dcterms:modified>
</cp:coreProperties>
</file>